
<file path=[Content_Types].xml><?xml version="1.0" encoding="utf-8"?>
<Types xmlns="http://schemas.openxmlformats.org/package/2006/content-types">
  <Default Extension="png" ContentType="image/png"/>
  <Default Extension="bin" ContentType="application/vnd.openxmlformats-officedocument.oleObject"/>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embeddedFontLst>
    <p:embeddedFont>
      <p:font typeface="Arial Black" panose="020B0A04020102020204" pitchFamily="34" charset="0"/>
      <p:bold r:id="rId15"/>
    </p:embeddedFont>
    <p:embeddedFont>
      <p:font typeface="Century Gothic" panose="020B0502020202020204" pitchFamily="3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23" roundtripDataSignature="AMtx7mgKVdAaKQbrXgKn04x1yBgHQESWu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5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1.fntdata"/><Relationship Id="rId23" Type="http://customschemas.google.com/relationships/presentationmetadata" Target="metadata"/><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7"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58307601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2" name="Google Shape;16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85114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9" name="Google Shape;169;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6973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638153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1" name="Google Shape;19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7397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8" name="Google Shape;198;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439803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64684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3" name="Google Shape;213;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26607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0" name="Google Shape;220;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06596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7" name="Google Shape;22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545637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4" name="Google Shape;234;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15576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1" name="Google Shape;241;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513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578118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שקופית כותרת" type="title">
  <p:cSld name="TITLE">
    <p:spTree>
      <p:nvGrpSpPr>
        <p:cNvPr id="1" name="Shape 38"/>
        <p:cNvGrpSpPr/>
        <p:nvPr/>
      </p:nvGrpSpPr>
      <p:grpSpPr>
        <a:xfrm>
          <a:off x="0" y="0"/>
          <a:ext cx="0" cy="0"/>
          <a:chOff x="0" y="0"/>
          <a:chExt cx="0" cy="0"/>
        </a:xfrm>
      </p:grpSpPr>
      <p:sp>
        <p:nvSpPr>
          <p:cNvPr id="39" name="Google Shape;39;p14"/>
          <p:cNvSpPr txBox="1">
            <a:spLocks noGrp="1"/>
          </p:cNvSpPr>
          <p:nvPr>
            <p:ph type="ctrTitle"/>
          </p:nvPr>
        </p:nvSpPr>
        <p:spPr>
          <a:xfrm>
            <a:off x="2589213" y="2514600"/>
            <a:ext cx="8915399" cy="2262781"/>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rgbClr val="262626"/>
              </a:buClr>
              <a:buSzPts val="5400"/>
              <a:buFont typeface="Century Gothic"/>
              <a:buNone/>
              <a:defRPr sz="540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40" name="Google Shape;40;p14"/>
          <p:cNvSpPr txBox="1">
            <a:spLocks noGrp="1"/>
          </p:cNvSpPr>
          <p:nvPr>
            <p:ph type="subTitle" idx="1"/>
          </p:nvPr>
        </p:nvSpPr>
        <p:spPr>
          <a:xfrm>
            <a:off x="2589213" y="4777379"/>
            <a:ext cx="8915399" cy="1126283"/>
          </a:xfrm>
          <a:prstGeom prst="rect">
            <a:avLst/>
          </a:prstGeom>
          <a:noFill/>
          <a:ln>
            <a:noFill/>
          </a:ln>
        </p:spPr>
        <p:txBody>
          <a:bodyPr spcFirstLastPara="1" wrap="square" lIns="91425" tIns="45700" rIns="91425" bIns="45700" anchor="t" anchorCtr="0">
            <a:normAutofit/>
          </a:bodyPr>
          <a:lstStyle>
            <a:lvl1pPr lvl="0" algn="l" rtl="1">
              <a:spcBef>
                <a:spcPts val="1000"/>
              </a:spcBef>
              <a:spcAft>
                <a:spcPts val="0"/>
              </a:spcAft>
              <a:buSzPts val="1800"/>
              <a:buNone/>
              <a:defRPr>
                <a:solidFill>
                  <a:srgbClr val="595959"/>
                </a:solidFill>
              </a:defRPr>
            </a:lvl1pPr>
            <a:lvl2pPr lvl="1" algn="ctr" rtl="1">
              <a:spcBef>
                <a:spcPts val="1000"/>
              </a:spcBef>
              <a:spcAft>
                <a:spcPts val="0"/>
              </a:spcAft>
              <a:buSzPts val="1600"/>
              <a:buNone/>
              <a:defRPr>
                <a:solidFill>
                  <a:srgbClr val="888888"/>
                </a:solidFill>
              </a:defRPr>
            </a:lvl2pPr>
            <a:lvl3pPr lvl="2" algn="ctr" rtl="1">
              <a:spcBef>
                <a:spcPts val="1000"/>
              </a:spcBef>
              <a:spcAft>
                <a:spcPts val="0"/>
              </a:spcAft>
              <a:buSzPts val="1400"/>
              <a:buNone/>
              <a:defRPr>
                <a:solidFill>
                  <a:srgbClr val="888888"/>
                </a:solidFill>
              </a:defRPr>
            </a:lvl3pPr>
            <a:lvl4pPr lvl="3" algn="ctr" rtl="1">
              <a:spcBef>
                <a:spcPts val="1000"/>
              </a:spcBef>
              <a:spcAft>
                <a:spcPts val="0"/>
              </a:spcAft>
              <a:buSzPts val="1200"/>
              <a:buNone/>
              <a:defRPr>
                <a:solidFill>
                  <a:srgbClr val="888888"/>
                </a:solidFill>
              </a:defRPr>
            </a:lvl4pPr>
            <a:lvl5pPr lvl="4" algn="ctr" rtl="1">
              <a:spcBef>
                <a:spcPts val="1000"/>
              </a:spcBef>
              <a:spcAft>
                <a:spcPts val="0"/>
              </a:spcAft>
              <a:buSzPts val="1200"/>
              <a:buNone/>
              <a:defRPr>
                <a:solidFill>
                  <a:srgbClr val="888888"/>
                </a:solidFill>
              </a:defRPr>
            </a:lvl5pPr>
            <a:lvl6pPr lvl="5" algn="ctr" rtl="1">
              <a:spcBef>
                <a:spcPts val="1000"/>
              </a:spcBef>
              <a:spcAft>
                <a:spcPts val="0"/>
              </a:spcAft>
              <a:buSzPts val="1200"/>
              <a:buNone/>
              <a:defRPr>
                <a:solidFill>
                  <a:srgbClr val="888888"/>
                </a:solidFill>
              </a:defRPr>
            </a:lvl6pPr>
            <a:lvl7pPr lvl="6" algn="ctr" rtl="1">
              <a:spcBef>
                <a:spcPts val="1000"/>
              </a:spcBef>
              <a:spcAft>
                <a:spcPts val="0"/>
              </a:spcAft>
              <a:buSzPts val="1200"/>
              <a:buNone/>
              <a:defRPr>
                <a:solidFill>
                  <a:srgbClr val="888888"/>
                </a:solidFill>
              </a:defRPr>
            </a:lvl7pPr>
            <a:lvl8pPr lvl="7" algn="ctr" rtl="1">
              <a:spcBef>
                <a:spcPts val="1000"/>
              </a:spcBef>
              <a:spcAft>
                <a:spcPts val="0"/>
              </a:spcAft>
              <a:buSzPts val="1200"/>
              <a:buNone/>
              <a:defRPr>
                <a:solidFill>
                  <a:srgbClr val="888888"/>
                </a:solidFill>
              </a:defRPr>
            </a:lvl8pPr>
            <a:lvl9pPr lvl="8" algn="ctr" rtl="1">
              <a:spcBef>
                <a:spcPts val="1000"/>
              </a:spcBef>
              <a:spcAft>
                <a:spcPts val="0"/>
              </a:spcAft>
              <a:buSzPts val="1200"/>
              <a:buNone/>
              <a:defRPr>
                <a:solidFill>
                  <a:srgbClr val="888888"/>
                </a:solidFill>
              </a:defRPr>
            </a:lvl9pPr>
          </a:lstStyle>
          <a:p>
            <a:endParaRPr/>
          </a:p>
        </p:txBody>
      </p:sp>
      <p:sp>
        <p:nvSpPr>
          <p:cNvPr id="41" name="Google Shape;41;p14"/>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4"/>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4"/>
          <p:cNvSpPr/>
          <p:nvPr/>
        </p:nvSpPr>
        <p:spPr>
          <a:xfrm>
            <a:off x="0" y="4323810"/>
            <a:ext cx="1744652" cy="778589"/>
          </a:xfrm>
          <a:custGeom>
            <a:avLst/>
            <a:gdLst/>
            <a:ahLst/>
            <a:cxnLst/>
            <a:rect l="l" t="t" r="r" b="b"/>
            <a:pathLst>
              <a:path w="372" h="166" extrusionOk="0">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14"/>
          <p:cNvSpPr txBox="1">
            <a:spLocks noGrp="1"/>
          </p:cNvSpPr>
          <p:nvPr>
            <p:ph type="sldNum" idx="12"/>
          </p:nvPr>
        </p:nvSpPr>
        <p:spPr>
          <a:xfrm>
            <a:off x="531812" y="4529540"/>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כותרת ותוכן" type="obj">
  <p:cSld name="OBJECT">
    <p:spTree>
      <p:nvGrpSpPr>
        <p:cNvPr id="1" name="Shape 45"/>
        <p:cNvGrpSpPr/>
        <p:nvPr/>
      </p:nvGrpSpPr>
      <p:grpSpPr>
        <a:xfrm>
          <a:off x="0" y="0"/>
          <a:ext cx="0" cy="0"/>
          <a:chOff x="0" y="0"/>
          <a:chExt cx="0" cy="0"/>
        </a:xfrm>
      </p:grpSpPr>
      <p:sp>
        <p:nvSpPr>
          <p:cNvPr id="46" name="Google Shape;46;p15"/>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47" name="Google Shape;47;p15"/>
          <p:cNvSpPr txBox="1">
            <a:spLocks noGrp="1"/>
          </p:cNvSpPr>
          <p:nvPr>
            <p:ph type="body" idx="1"/>
          </p:nvPr>
        </p:nvSpPr>
        <p:spPr>
          <a:xfrm>
            <a:off x="2589212" y="2133600"/>
            <a:ext cx="8915400" cy="3777622"/>
          </a:xfrm>
          <a:prstGeom prst="rect">
            <a:avLst/>
          </a:prstGeom>
          <a:noFill/>
          <a:ln>
            <a:noFill/>
          </a:ln>
        </p:spPr>
        <p:txBody>
          <a:bodyPr spcFirstLastPara="1" wrap="square" lIns="91425" tIns="45700" rIns="91425" bIns="45700" anchor="t"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a:endParaRPr/>
          </a:p>
        </p:txBody>
      </p:sp>
      <p:sp>
        <p:nvSpPr>
          <p:cNvPr id="48" name="Google Shape;48;p15"/>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5"/>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5"/>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15"/>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כותרת מקטע עליונה" type="secHead">
  <p:cSld name="SECTION_HEADER">
    <p:spTree>
      <p:nvGrpSpPr>
        <p:cNvPr id="1" name="Shape 52"/>
        <p:cNvGrpSpPr/>
        <p:nvPr/>
      </p:nvGrpSpPr>
      <p:grpSpPr>
        <a:xfrm>
          <a:off x="0" y="0"/>
          <a:ext cx="0" cy="0"/>
          <a:chOff x="0" y="0"/>
          <a:chExt cx="0" cy="0"/>
        </a:xfrm>
      </p:grpSpPr>
      <p:sp>
        <p:nvSpPr>
          <p:cNvPr id="53" name="Google Shape;53;p16"/>
          <p:cNvSpPr txBox="1">
            <a:spLocks noGrp="1"/>
          </p:cNvSpPr>
          <p:nvPr>
            <p:ph type="title"/>
          </p:nvPr>
        </p:nvSpPr>
        <p:spPr>
          <a:xfrm>
            <a:off x="2589212" y="2058750"/>
            <a:ext cx="8915399" cy="1468800"/>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rgbClr val="262626"/>
              </a:buClr>
              <a:buSzPts val="4000"/>
              <a:buFont typeface="Century Gothic"/>
              <a:buNone/>
              <a:defRPr sz="40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54" name="Google Shape;54;p16"/>
          <p:cNvSpPr txBox="1">
            <a:spLocks noGrp="1"/>
          </p:cNvSpPr>
          <p:nvPr>
            <p:ph type="body" idx="1"/>
          </p:nvPr>
        </p:nvSpPr>
        <p:spPr>
          <a:xfrm>
            <a:off x="2589212" y="3530129"/>
            <a:ext cx="8915399" cy="860400"/>
          </a:xfrm>
          <a:prstGeom prst="rect">
            <a:avLst/>
          </a:prstGeom>
          <a:noFill/>
          <a:ln>
            <a:noFill/>
          </a:ln>
        </p:spPr>
        <p:txBody>
          <a:bodyPr spcFirstLastPara="1" wrap="square" lIns="91425" tIns="45700" rIns="91425" bIns="45700" anchor="t" anchorCtr="0">
            <a:normAutofit/>
          </a:bodyPr>
          <a:lstStyle>
            <a:lvl1pPr marL="457200" lvl="0" indent="-228600" algn="l" rtl="1">
              <a:spcBef>
                <a:spcPts val="1000"/>
              </a:spcBef>
              <a:spcAft>
                <a:spcPts val="0"/>
              </a:spcAft>
              <a:buSzPts val="2000"/>
              <a:buNone/>
              <a:defRPr sz="2000">
                <a:solidFill>
                  <a:srgbClr val="595959"/>
                </a:solidFill>
              </a:defRPr>
            </a:lvl1pPr>
            <a:lvl2pPr marL="914400" lvl="1" indent="-228600" algn="r" rtl="1">
              <a:spcBef>
                <a:spcPts val="1000"/>
              </a:spcBef>
              <a:spcAft>
                <a:spcPts val="0"/>
              </a:spcAft>
              <a:buSzPts val="1800"/>
              <a:buNone/>
              <a:defRPr sz="1800">
                <a:solidFill>
                  <a:srgbClr val="888888"/>
                </a:solidFill>
              </a:defRPr>
            </a:lvl2pPr>
            <a:lvl3pPr marL="1371600" lvl="2" indent="-228600" algn="r" rtl="1">
              <a:spcBef>
                <a:spcPts val="1000"/>
              </a:spcBef>
              <a:spcAft>
                <a:spcPts val="0"/>
              </a:spcAft>
              <a:buSzPts val="1600"/>
              <a:buNone/>
              <a:defRPr sz="1600">
                <a:solidFill>
                  <a:srgbClr val="888888"/>
                </a:solidFill>
              </a:defRPr>
            </a:lvl3pPr>
            <a:lvl4pPr marL="1828800" lvl="3" indent="-228600" algn="r" rtl="1">
              <a:spcBef>
                <a:spcPts val="1000"/>
              </a:spcBef>
              <a:spcAft>
                <a:spcPts val="0"/>
              </a:spcAft>
              <a:buSzPts val="1400"/>
              <a:buNone/>
              <a:defRPr sz="1400">
                <a:solidFill>
                  <a:srgbClr val="888888"/>
                </a:solidFill>
              </a:defRPr>
            </a:lvl4pPr>
            <a:lvl5pPr marL="2286000" lvl="4" indent="-228600" algn="r" rtl="1">
              <a:spcBef>
                <a:spcPts val="1000"/>
              </a:spcBef>
              <a:spcAft>
                <a:spcPts val="0"/>
              </a:spcAft>
              <a:buSzPts val="1400"/>
              <a:buNone/>
              <a:defRPr sz="1400">
                <a:solidFill>
                  <a:srgbClr val="888888"/>
                </a:solidFill>
              </a:defRPr>
            </a:lvl5pPr>
            <a:lvl6pPr marL="2743200" lvl="5" indent="-228600" algn="r" rtl="1">
              <a:spcBef>
                <a:spcPts val="1000"/>
              </a:spcBef>
              <a:spcAft>
                <a:spcPts val="0"/>
              </a:spcAft>
              <a:buSzPts val="1400"/>
              <a:buNone/>
              <a:defRPr sz="1400">
                <a:solidFill>
                  <a:srgbClr val="888888"/>
                </a:solidFill>
              </a:defRPr>
            </a:lvl6pPr>
            <a:lvl7pPr marL="3200400" lvl="6" indent="-228600" algn="r" rtl="1">
              <a:spcBef>
                <a:spcPts val="1000"/>
              </a:spcBef>
              <a:spcAft>
                <a:spcPts val="0"/>
              </a:spcAft>
              <a:buSzPts val="1400"/>
              <a:buNone/>
              <a:defRPr sz="1400">
                <a:solidFill>
                  <a:srgbClr val="888888"/>
                </a:solidFill>
              </a:defRPr>
            </a:lvl7pPr>
            <a:lvl8pPr marL="3657600" lvl="7" indent="-228600" algn="r" rtl="1">
              <a:spcBef>
                <a:spcPts val="1000"/>
              </a:spcBef>
              <a:spcAft>
                <a:spcPts val="0"/>
              </a:spcAft>
              <a:buSzPts val="1400"/>
              <a:buNone/>
              <a:defRPr sz="1400">
                <a:solidFill>
                  <a:srgbClr val="888888"/>
                </a:solidFill>
              </a:defRPr>
            </a:lvl8pPr>
            <a:lvl9pPr marL="4114800" lvl="8" indent="-228600" algn="r" rtl="1">
              <a:spcBef>
                <a:spcPts val="1000"/>
              </a:spcBef>
              <a:spcAft>
                <a:spcPts val="0"/>
              </a:spcAft>
              <a:buSzPts val="1400"/>
              <a:buNone/>
              <a:defRPr sz="1400">
                <a:solidFill>
                  <a:srgbClr val="888888"/>
                </a:solidFill>
              </a:defRPr>
            </a:lvl9pPr>
          </a:lstStyle>
          <a:p>
            <a:endParaRPr/>
          </a:p>
        </p:txBody>
      </p:sp>
      <p:sp>
        <p:nvSpPr>
          <p:cNvPr id="55" name="Google Shape;55;p16"/>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6"/>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6"/>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16"/>
          <p:cNvSpPr txBox="1">
            <a:spLocks noGrp="1"/>
          </p:cNvSpPr>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שני תכנים" type="twoObj">
  <p:cSld name="TWO_OBJECTS">
    <p:spTree>
      <p:nvGrpSpPr>
        <p:cNvPr id="1" name="Shape 59"/>
        <p:cNvGrpSpPr/>
        <p:nvPr/>
      </p:nvGrpSpPr>
      <p:grpSpPr>
        <a:xfrm>
          <a:off x="0" y="0"/>
          <a:ext cx="0" cy="0"/>
          <a:chOff x="0" y="0"/>
          <a:chExt cx="0" cy="0"/>
        </a:xfrm>
      </p:grpSpPr>
      <p:sp>
        <p:nvSpPr>
          <p:cNvPr id="60" name="Google Shape;60;p17"/>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61" name="Google Shape;61;p17"/>
          <p:cNvSpPr txBox="1">
            <a:spLocks noGrp="1"/>
          </p:cNvSpPr>
          <p:nvPr>
            <p:ph type="body" idx="1"/>
          </p:nvPr>
        </p:nvSpPr>
        <p:spPr>
          <a:xfrm>
            <a:off x="2589212" y="2133600"/>
            <a:ext cx="4313864" cy="3777622"/>
          </a:xfrm>
          <a:prstGeom prst="rect">
            <a:avLst/>
          </a:prstGeom>
          <a:noFill/>
          <a:ln>
            <a:noFill/>
          </a:ln>
        </p:spPr>
        <p:txBody>
          <a:bodyPr spcFirstLastPara="1" wrap="square" lIns="91425" tIns="45700" rIns="91425" bIns="45700" anchor="t"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a:endParaRPr/>
          </a:p>
        </p:txBody>
      </p:sp>
      <p:sp>
        <p:nvSpPr>
          <p:cNvPr id="62" name="Google Shape;62;p17"/>
          <p:cNvSpPr txBox="1">
            <a:spLocks noGrp="1"/>
          </p:cNvSpPr>
          <p:nvPr>
            <p:ph type="body" idx="2"/>
          </p:nvPr>
        </p:nvSpPr>
        <p:spPr>
          <a:xfrm>
            <a:off x="7190747" y="2126222"/>
            <a:ext cx="4313864" cy="3777622"/>
          </a:xfrm>
          <a:prstGeom prst="rect">
            <a:avLst/>
          </a:prstGeom>
          <a:noFill/>
          <a:ln>
            <a:noFill/>
          </a:ln>
        </p:spPr>
        <p:txBody>
          <a:bodyPr spcFirstLastPara="1" wrap="square" lIns="91425" tIns="45700" rIns="91425" bIns="45700" anchor="t"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a:endParaRPr/>
          </a:p>
        </p:txBody>
      </p:sp>
      <p:sp>
        <p:nvSpPr>
          <p:cNvPr id="63" name="Google Shape;63;p17"/>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7"/>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7"/>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17"/>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השוואה" type="twoTxTwoObj">
  <p:cSld name="TWO_OBJECTS_WITH_TEXT">
    <p:spTree>
      <p:nvGrpSpPr>
        <p:cNvPr id="1" name="Shape 67"/>
        <p:cNvGrpSpPr/>
        <p:nvPr/>
      </p:nvGrpSpPr>
      <p:grpSpPr>
        <a:xfrm>
          <a:off x="0" y="0"/>
          <a:ext cx="0" cy="0"/>
          <a:chOff x="0" y="0"/>
          <a:chExt cx="0" cy="0"/>
        </a:xfrm>
      </p:grpSpPr>
      <p:sp>
        <p:nvSpPr>
          <p:cNvPr id="68" name="Google Shape;68;p18"/>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69" name="Google Shape;69;p18"/>
          <p:cNvSpPr txBox="1">
            <a:spLocks noGrp="1"/>
          </p:cNvSpPr>
          <p:nvPr>
            <p:ph type="body" idx="1"/>
          </p:nvPr>
        </p:nvSpPr>
        <p:spPr>
          <a:xfrm>
            <a:off x="2939373" y="1972703"/>
            <a:ext cx="3992732" cy="576262"/>
          </a:xfrm>
          <a:prstGeom prst="rect">
            <a:avLst/>
          </a:prstGeom>
          <a:noFill/>
          <a:ln>
            <a:noFill/>
          </a:ln>
        </p:spPr>
        <p:txBody>
          <a:bodyPr spcFirstLastPara="1" wrap="square" lIns="91425" tIns="45700" rIns="91425" bIns="45700" anchor="b" anchorCtr="0">
            <a:noAutofit/>
          </a:bodyPr>
          <a:lstStyle>
            <a:lvl1pPr marL="457200" lvl="0" indent="-228600" algn="r" rtl="1">
              <a:spcBef>
                <a:spcPts val="1000"/>
              </a:spcBef>
              <a:spcAft>
                <a:spcPts val="0"/>
              </a:spcAft>
              <a:buSzPts val="2400"/>
              <a:buNone/>
              <a:defRPr sz="2400" b="0"/>
            </a:lvl1pPr>
            <a:lvl2pPr marL="914400" lvl="1" indent="-228600" algn="r" rtl="1">
              <a:spcBef>
                <a:spcPts val="1000"/>
              </a:spcBef>
              <a:spcAft>
                <a:spcPts val="0"/>
              </a:spcAft>
              <a:buSzPts val="2000"/>
              <a:buNone/>
              <a:defRPr sz="2000" b="1"/>
            </a:lvl2pPr>
            <a:lvl3pPr marL="1371600" lvl="2" indent="-228600" algn="r" rtl="1">
              <a:spcBef>
                <a:spcPts val="1000"/>
              </a:spcBef>
              <a:spcAft>
                <a:spcPts val="0"/>
              </a:spcAft>
              <a:buSzPts val="1800"/>
              <a:buNone/>
              <a:defRPr sz="1800" b="1"/>
            </a:lvl3pPr>
            <a:lvl4pPr marL="1828800" lvl="3" indent="-228600" algn="r" rtl="1">
              <a:spcBef>
                <a:spcPts val="1000"/>
              </a:spcBef>
              <a:spcAft>
                <a:spcPts val="0"/>
              </a:spcAft>
              <a:buSzPts val="1600"/>
              <a:buNone/>
              <a:defRPr sz="1600" b="1"/>
            </a:lvl4pPr>
            <a:lvl5pPr marL="2286000" lvl="4" indent="-228600" algn="r" rtl="1">
              <a:spcBef>
                <a:spcPts val="1000"/>
              </a:spcBef>
              <a:spcAft>
                <a:spcPts val="0"/>
              </a:spcAft>
              <a:buSzPts val="1600"/>
              <a:buNone/>
              <a:defRPr sz="1600" b="1"/>
            </a:lvl5pPr>
            <a:lvl6pPr marL="2743200" lvl="5" indent="-228600" algn="r" rtl="1">
              <a:spcBef>
                <a:spcPts val="1000"/>
              </a:spcBef>
              <a:spcAft>
                <a:spcPts val="0"/>
              </a:spcAft>
              <a:buSzPts val="1600"/>
              <a:buNone/>
              <a:defRPr sz="1600" b="1"/>
            </a:lvl6pPr>
            <a:lvl7pPr marL="3200400" lvl="6" indent="-228600" algn="r" rtl="1">
              <a:spcBef>
                <a:spcPts val="1000"/>
              </a:spcBef>
              <a:spcAft>
                <a:spcPts val="0"/>
              </a:spcAft>
              <a:buSzPts val="1600"/>
              <a:buNone/>
              <a:defRPr sz="1600" b="1"/>
            </a:lvl7pPr>
            <a:lvl8pPr marL="3657600" lvl="7" indent="-228600" algn="r" rtl="1">
              <a:spcBef>
                <a:spcPts val="1000"/>
              </a:spcBef>
              <a:spcAft>
                <a:spcPts val="0"/>
              </a:spcAft>
              <a:buSzPts val="1600"/>
              <a:buNone/>
              <a:defRPr sz="1600" b="1"/>
            </a:lvl8pPr>
            <a:lvl9pPr marL="4114800" lvl="8" indent="-228600" algn="r" rtl="1">
              <a:spcBef>
                <a:spcPts val="1000"/>
              </a:spcBef>
              <a:spcAft>
                <a:spcPts val="0"/>
              </a:spcAft>
              <a:buSzPts val="1600"/>
              <a:buNone/>
              <a:defRPr sz="1600" b="1"/>
            </a:lvl9pPr>
          </a:lstStyle>
          <a:p>
            <a:endParaRPr/>
          </a:p>
        </p:txBody>
      </p:sp>
      <p:sp>
        <p:nvSpPr>
          <p:cNvPr id="70" name="Google Shape;70;p18"/>
          <p:cNvSpPr txBox="1">
            <a:spLocks noGrp="1"/>
          </p:cNvSpPr>
          <p:nvPr>
            <p:ph type="body" idx="2"/>
          </p:nvPr>
        </p:nvSpPr>
        <p:spPr>
          <a:xfrm>
            <a:off x="2589212" y="2548966"/>
            <a:ext cx="4342893" cy="3354060"/>
          </a:xfrm>
          <a:prstGeom prst="rect">
            <a:avLst/>
          </a:prstGeom>
          <a:noFill/>
          <a:ln>
            <a:noFill/>
          </a:ln>
        </p:spPr>
        <p:txBody>
          <a:bodyPr spcFirstLastPara="1" wrap="square" lIns="91425" tIns="45700" rIns="91425" bIns="45700" anchor="t"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a:endParaRPr/>
          </a:p>
        </p:txBody>
      </p:sp>
      <p:sp>
        <p:nvSpPr>
          <p:cNvPr id="71" name="Google Shape;71;p18"/>
          <p:cNvSpPr txBox="1">
            <a:spLocks noGrp="1"/>
          </p:cNvSpPr>
          <p:nvPr>
            <p:ph type="body" idx="3"/>
          </p:nvPr>
        </p:nvSpPr>
        <p:spPr>
          <a:xfrm>
            <a:off x="7506629" y="1969475"/>
            <a:ext cx="3999001" cy="576262"/>
          </a:xfrm>
          <a:prstGeom prst="rect">
            <a:avLst/>
          </a:prstGeom>
          <a:noFill/>
          <a:ln>
            <a:noFill/>
          </a:ln>
        </p:spPr>
        <p:txBody>
          <a:bodyPr spcFirstLastPara="1" wrap="square" lIns="91425" tIns="45700" rIns="91425" bIns="45700" anchor="b" anchorCtr="0">
            <a:noAutofit/>
          </a:bodyPr>
          <a:lstStyle>
            <a:lvl1pPr marL="457200" lvl="0" indent="-228600" algn="r" rtl="1">
              <a:spcBef>
                <a:spcPts val="1000"/>
              </a:spcBef>
              <a:spcAft>
                <a:spcPts val="0"/>
              </a:spcAft>
              <a:buSzPts val="2400"/>
              <a:buNone/>
              <a:defRPr sz="2400" b="0"/>
            </a:lvl1pPr>
            <a:lvl2pPr marL="914400" lvl="1" indent="-228600" algn="r" rtl="1">
              <a:spcBef>
                <a:spcPts val="1000"/>
              </a:spcBef>
              <a:spcAft>
                <a:spcPts val="0"/>
              </a:spcAft>
              <a:buSzPts val="2000"/>
              <a:buNone/>
              <a:defRPr sz="2000" b="1"/>
            </a:lvl2pPr>
            <a:lvl3pPr marL="1371600" lvl="2" indent="-228600" algn="r" rtl="1">
              <a:spcBef>
                <a:spcPts val="1000"/>
              </a:spcBef>
              <a:spcAft>
                <a:spcPts val="0"/>
              </a:spcAft>
              <a:buSzPts val="1800"/>
              <a:buNone/>
              <a:defRPr sz="1800" b="1"/>
            </a:lvl3pPr>
            <a:lvl4pPr marL="1828800" lvl="3" indent="-228600" algn="r" rtl="1">
              <a:spcBef>
                <a:spcPts val="1000"/>
              </a:spcBef>
              <a:spcAft>
                <a:spcPts val="0"/>
              </a:spcAft>
              <a:buSzPts val="1600"/>
              <a:buNone/>
              <a:defRPr sz="1600" b="1"/>
            </a:lvl4pPr>
            <a:lvl5pPr marL="2286000" lvl="4" indent="-228600" algn="r" rtl="1">
              <a:spcBef>
                <a:spcPts val="1000"/>
              </a:spcBef>
              <a:spcAft>
                <a:spcPts val="0"/>
              </a:spcAft>
              <a:buSzPts val="1600"/>
              <a:buNone/>
              <a:defRPr sz="1600" b="1"/>
            </a:lvl5pPr>
            <a:lvl6pPr marL="2743200" lvl="5" indent="-228600" algn="r" rtl="1">
              <a:spcBef>
                <a:spcPts val="1000"/>
              </a:spcBef>
              <a:spcAft>
                <a:spcPts val="0"/>
              </a:spcAft>
              <a:buSzPts val="1600"/>
              <a:buNone/>
              <a:defRPr sz="1600" b="1"/>
            </a:lvl6pPr>
            <a:lvl7pPr marL="3200400" lvl="6" indent="-228600" algn="r" rtl="1">
              <a:spcBef>
                <a:spcPts val="1000"/>
              </a:spcBef>
              <a:spcAft>
                <a:spcPts val="0"/>
              </a:spcAft>
              <a:buSzPts val="1600"/>
              <a:buNone/>
              <a:defRPr sz="1600" b="1"/>
            </a:lvl7pPr>
            <a:lvl8pPr marL="3657600" lvl="7" indent="-228600" algn="r" rtl="1">
              <a:spcBef>
                <a:spcPts val="1000"/>
              </a:spcBef>
              <a:spcAft>
                <a:spcPts val="0"/>
              </a:spcAft>
              <a:buSzPts val="1600"/>
              <a:buNone/>
              <a:defRPr sz="1600" b="1"/>
            </a:lvl8pPr>
            <a:lvl9pPr marL="4114800" lvl="8" indent="-228600" algn="r" rtl="1">
              <a:spcBef>
                <a:spcPts val="1000"/>
              </a:spcBef>
              <a:spcAft>
                <a:spcPts val="0"/>
              </a:spcAft>
              <a:buSzPts val="1600"/>
              <a:buNone/>
              <a:defRPr sz="1600" b="1"/>
            </a:lvl9pPr>
          </a:lstStyle>
          <a:p>
            <a:endParaRPr/>
          </a:p>
        </p:txBody>
      </p:sp>
      <p:sp>
        <p:nvSpPr>
          <p:cNvPr id="72" name="Google Shape;72;p18"/>
          <p:cNvSpPr txBox="1">
            <a:spLocks noGrp="1"/>
          </p:cNvSpPr>
          <p:nvPr>
            <p:ph type="body" idx="4"/>
          </p:nvPr>
        </p:nvSpPr>
        <p:spPr>
          <a:xfrm>
            <a:off x="7166957" y="2545738"/>
            <a:ext cx="4338674" cy="3354060"/>
          </a:xfrm>
          <a:prstGeom prst="rect">
            <a:avLst/>
          </a:prstGeom>
          <a:noFill/>
          <a:ln>
            <a:noFill/>
          </a:ln>
        </p:spPr>
        <p:txBody>
          <a:bodyPr spcFirstLastPara="1" wrap="square" lIns="91425" tIns="45700" rIns="91425" bIns="45700" anchor="t"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a:endParaRPr/>
          </a:p>
        </p:txBody>
      </p:sp>
      <p:sp>
        <p:nvSpPr>
          <p:cNvPr id="73" name="Google Shape;73;p18"/>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8"/>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8"/>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18"/>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כותרת בלבד" type="titleOnly">
  <p:cSld name="TITLE_ONLY">
    <p:spTree>
      <p:nvGrpSpPr>
        <p:cNvPr id="1" name="Shape 77"/>
        <p:cNvGrpSpPr/>
        <p:nvPr/>
      </p:nvGrpSpPr>
      <p:grpSpPr>
        <a:xfrm>
          <a:off x="0" y="0"/>
          <a:ext cx="0" cy="0"/>
          <a:chOff x="0" y="0"/>
          <a:chExt cx="0" cy="0"/>
        </a:xfrm>
      </p:grpSpPr>
      <p:sp>
        <p:nvSpPr>
          <p:cNvPr id="78" name="Google Shape;78;p19"/>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79" name="Google Shape;79;p19"/>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9"/>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9"/>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19"/>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ריק" type="blank">
  <p:cSld name="BLANK">
    <p:spTree>
      <p:nvGrpSpPr>
        <p:cNvPr id="1" name="Shape 83"/>
        <p:cNvGrpSpPr/>
        <p:nvPr/>
      </p:nvGrpSpPr>
      <p:grpSpPr>
        <a:xfrm>
          <a:off x="0" y="0"/>
          <a:ext cx="0" cy="0"/>
          <a:chOff x="0" y="0"/>
          <a:chExt cx="0" cy="0"/>
        </a:xfrm>
      </p:grpSpPr>
      <p:sp>
        <p:nvSpPr>
          <p:cNvPr id="84" name="Google Shape;84;p20"/>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20"/>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20"/>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0"/>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תוכן עם כיתוב" type="objTx">
  <p:cSld name="OBJECT_WITH_CAPTION_TEXT">
    <p:spTree>
      <p:nvGrpSpPr>
        <p:cNvPr id="1" name="Shape 88"/>
        <p:cNvGrpSpPr/>
        <p:nvPr/>
      </p:nvGrpSpPr>
      <p:grpSpPr>
        <a:xfrm>
          <a:off x="0" y="0"/>
          <a:ext cx="0" cy="0"/>
          <a:chOff x="0" y="0"/>
          <a:chExt cx="0" cy="0"/>
        </a:xfrm>
      </p:grpSpPr>
      <p:sp>
        <p:nvSpPr>
          <p:cNvPr id="89" name="Google Shape;89;p21"/>
          <p:cNvSpPr txBox="1">
            <a:spLocks noGrp="1"/>
          </p:cNvSpPr>
          <p:nvPr>
            <p:ph type="title"/>
          </p:nvPr>
        </p:nvSpPr>
        <p:spPr>
          <a:xfrm>
            <a:off x="2589212" y="446088"/>
            <a:ext cx="3505199" cy="976312"/>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rgbClr val="262626"/>
              </a:buClr>
              <a:buSzPts val="2000"/>
              <a:buFont typeface="Century Gothic"/>
              <a:buNone/>
              <a:defRPr sz="2000" b="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90" name="Google Shape;90;p21"/>
          <p:cNvSpPr txBox="1">
            <a:spLocks noGrp="1"/>
          </p:cNvSpPr>
          <p:nvPr>
            <p:ph type="body" idx="1"/>
          </p:nvPr>
        </p:nvSpPr>
        <p:spPr>
          <a:xfrm>
            <a:off x="6323012" y="446088"/>
            <a:ext cx="5181600" cy="5414963"/>
          </a:xfrm>
          <a:prstGeom prst="rect">
            <a:avLst/>
          </a:prstGeom>
          <a:noFill/>
          <a:ln>
            <a:noFill/>
          </a:ln>
        </p:spPr>
        <p:txBody>
          <a:bodyPr spcFirstLastPara="1" wrap="square" lIns="91425" tIns="45700" rIns="91425" bIns="45700" anchor="ctr"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a:endParaRPr/>
          </a:p>
        </p:txBody>
      </p:sp>
      <p:sp>
        <p:nvSpPr>
          <p:cNvPr id="91" name="Google Shape;91;p21"/>
          <p:cNvSpPr txBox="1">
            <a:spLocks noGrp="1"/>
          </p:cNvSpPr>
          <p:nvPr>
            <p:ph type="body" idx="2"/>
          </p:nvPr>
        </p:nvSpPr>
        <p:spPr>
          <a:xfrm>
            <a:off x="2589212" y="1598613"/>
            <a:ext cx="3505199" cy="4262436"/>
          </a:xfrm>
          <a:prstGeom prst="rect">
            <a:avLst/>
          </a:prstGeom>
          <a:noFill/>
          <a:ln>
            <a:noFill/>
          </a:ln>
        </p:spPr>
        <p:txBody>
          <a:bodyPr spcFirstLastPara="1" wrap="square" lIns="91425" tIns="45700" rIns="91425" bIns="45700" anchor="t" anchorCtr="0">
            <a:normAutofit/>
          </a:bodyPr>
          <a:lstStyle>
            <a:lvl1pPr marL="457200" lvl="0" indent="-228600" algn="r" rtl="1">
              <a:spcBef>
                <a:spcPts val="1000"/>
              </a:spcBef>
              <a:spcAft>
                <a:spcPts val="0"/>
              </a:spcAft>
              <a:buSzPts val="1400"/>
              <a:buNone/>
              <a:defRPr sz="1400"/>
            </a:lvl1pPr>
            <a:lvl2pPr marL="914400" lvl="1" indent="-228600" algn="r" rtl="1">
              <a:spcBef>
                <a:spcPts val="1000"/>
              </a:spcBef>
              <a:spcAft>
                <a:spcPts val="0"/>
              </a:spcAft>
              <a:buSzPts val="1200"/>
              <a:buNone/>
              <a:defRPr sz="1200"/>
            </a:lvl2pPr>
            <a:lvl3pPr marL="1371600" lvl="2" indent="-228600" algn="r" rtl="1">
              <a:spcBef>
                <a:spcPts val="1000"/>
              </a:spcBef>
              <a:spcAft>
                <a:spcPts val="0"/>
              </a:spcAft>
              <a:buSzPts val="1000"/>
              <a:buNone/>
              <a:defRPr sz="1000"/>
            </a:lvl3pPr>
            <a:lvl4pPr marL="1828800" lvl="3" indent="-228600" algn="r" rtl="1">
              <a:spcBef>
                <a:spcPts val="1000"/>
              </a:spcBef>
              <a:spcAft>
                <a:spcPts val="0"/>
              </a:spcAft>
              <a:buSzPts val="900"/>
              <a:buNone/>
              <a:defRPr sz="900"/>
            </a:lvl4pPr>
            <a:lvl5pPr marL="2286000" lvl="4" indent="-228600" algn="r" rtl="1">
              <a:spcBef>
                <a:spcPts val="1000"/>
              </a:spcBef>
              <a:spcAft>
                <a:spcPts val="0"/>
              </a:spcAft>
              <a:buSzPts val="900"/>
              <a:buNone/>
              <a:defRPr sz="900"/>
            </a:lvl5pPr>
            <a:lvl6pPr marL="2743200" lvl="5" indent="-228600" algn="r" rtl="1">
              <a:spcBef>
                <a:spcPts val="1000"/>
              </a:spcBef>
              <a:spcAft>
                <a:spcPts val="0"/>
              </a:spcAft>
              <a:buSzPts val="900"/>
              <a:buNone/>
              <a:defRPr sz="900"/>
            </a:lvl6pPr>
            <a:lvl7pPr marL="3200400" lvl="6" indent="-228600" algn="r" rtl="1">
              <a:spcBef>
                <a:spcPts val="1000"/>
              </a:spcBef>
              <a:spcAft>
                <a:spcPts val="0"/>
              </a:spcAft>
              <a:buSzPts val="900"/>
              <a:buNone/>
              <a:defRPr sz="900"/>
            </a:lvl7pPr>
            <a:lvl8pPr marL="3657600" lvl="7" indent="-228600" algn="r" rtl="1">
              <a:spcBef>
                <a:spcPts val="1000"/>
              </a:spcBef>
              <a:spcAft>
                <a:spcPts val="0"/>
              </a:spcAft>
              <a:buSzPts val="900"/>
              <a:buNone/>
              <a:defRPr sz="900"/>
            </a:lvl8pPr>
            <a:lvl9pPr marL="4114800" lvl="8" indent="-228600" algn="r" rtl="1">
              <a:spcBef>
                <a:spcPts val="1000"/>
              </a:spcBef>
              <a:spcAft>
                <a:spcPts val="0"/>
              </a:spcAft>
              <a:buSzPts val="900"/>
              <a:buNone/>
              <a:defRPr sz="900"/>
            </a:lvl9pPr>
          </a:lstStyle>
          <a:p>
            <a:endParaRPr/>
          </a:p>
        </p:txBody>
      </p:sp>
      <p:sp>
        <p:nvSpPr>
          <p:cNvPr id="92" name="Google Shape;92;p21"/>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3" name="Google Shape;93;p21"/>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1"/>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1"/>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תמונה עם כיתוב" type="picTx">
  <p:cSld name="PICTURE_WITH_CAPTION_TEXT">
    <p:spTree>
      <p:nvGrpSpPr>
        <p:cNvPr id="1" name="Shape 96"/>
        <p:cNvGrpSpPr/>
        <p:nvPr/>
      </p:nvGrpSpPr>
      <p:grpSpPr>
        <a:xfrm>
          <a:off x="0" y="0"/>
          <a:ext cx="0" cy="0"/>
          <a:chOff x="0" y="0"/>
          <a:chExt cx="0" cy="0"/>
        </a:xfrm>
      </p:grpSpPr>
      <p:sp>
        <p:nvSpPr>
          <p:cNvPr id="97" name="Google Shape;97;p22"/>
          <p:cNvSpPr txBox="1">
            <a:spLocks noGrp="1"/>
          </p:cNvSpPr>
          <p:nvPr>
            <p:ph type="title"/>
          </p:nvPr>
        </p:nvSpPr>
        <p:spPr>
          <a:xfrm>
            <a:off x="2589213" y="4800600"/>
            <a:ext cx="8915400" cy="566738"/>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rgbClr val="262626"/>
              </a:buClr>
              <a:buSzPts val="2400"/>
              <a:buFont typeface="Century Gothic"/>
              <a:buNone/>
              <a:defRPr sz="2400" b="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98" name="Google Shape;98;p22"/>
          <p:cNvSpPr>
            <a:spLocks noGrp="1"/>
          </p:cNvSpPr>
          <p:nvPr>
            <p:ph type="pic" idx="2"/>
          </p:nvPr>
        </p:nvSpPr>
        <p:spPr>
          <a:xfrm>
            <a:off x="2589212" y="634965"/>
            <a:ext cx="8915400" cy="3854970"/>
          </a:xfrm>
          <a:prstGeom prst="rect">
            <a:avLst/>
          </a:prstGeom>
          <a:noFill/>
          <a:ln>
            <a:noFill/>
          </a:ln>
        </p:spPr>
      </p:sp>
      <p:sp>
        <p:nvSpPr>
          <p:cNvPr id="99" name="Google Shape;99;p22"/>
          <p:cNvSpPr txBox="1">
            <a:spLocks noGrp="1"/>
          </p:cNvSpPr>
          <p:nvPr>
            <p:ph type="body" idx="1"/>
          </p:nvPr>
        </p:nvSpPr>
        <p:spPr>
          <a:xfrm>
            <a:off x="2589213" y="5367338"/>
            <a:ext cx="8915400" cy="493712"/>
          </a:xfrm>
          <a:prstGeom prst="rect">
            <a:avLst/>
          </a:prstGeom>
          <a:noFill/>
          <a:ln>
            <a:noFill/>
          </a:ln>
        </p:spPr>
        <p:txBody>
          <a:bodyPr spcFirstLastPara="1" wrap="square" lIns="91425" tIns="45700" rIns="91425" bIns="45700" anchor="t" anchorCtr="0">
            <a:normAutofit/>
          </a:bodyPr>
          <a:lstStyle>
            <a:lvl1pPr marL="457200" lvl="0" indent="-228600" algn="r" rtl="1">
              <a:spcBef>
                <a:spcPts val="1000"/>
              </a:spcBef>
              <a:spcAft>
                <a:spcPts val="0"/>
              </a:spcAft>
              <a:buSzPts val="1200"/>
              <a:buNone/>
              <a:defRPr sz="1200"/>
            </a:lvl1pPr>
            <a:lvl2pPr marL="914400" lvl="1" indent="-228600" algn="r" rtl="1">
              <a:spcBef>
                <a:spcPts val="1000"/>
              </a:spcBef>
              <a:spcAft>
                <a:spcPts val="0"/>
              </a:spcAft>
              <a:buSzPts val="1200"/>
              <a:buNone/>
              <a:defRPr sz="1200"/>
            </a:lvl2pPr>
            <a:lvl3pPr marL="1371600" lvl="2" indent="-228600" algn="r" rtl="1">
              <a:spcBef>
                <a:spcPts val="1000"/>
              </a:spcBef>
              <a:spcAft>
                <a:spcPts val="0"/>
              </a:spcAft>
              <a:buSzPts val="1000"/>
              <a:buNone/>
              <a:defRPr sz="1000"/>
            </a:lvl3pPr>
            <a:lvl4pPr marL="1828800" lvl="3" indent="-228600" algn="r" rtl="1">
              <a:spcBef>
                <a:spcPts val="1000"/>
              </a:spcBef>
              <a:spcAft>
                <a:spcPts val="0"/>
              </a:spcAft>
              <a:buSzPts val="900"/>
              <a:buNone/>
              <a:defRPr sz="900"/>
            </a:lvl4pPr>
            <a:lvl5pPr marL="2286000" lvl="4" indent="-228600" algn="r" rtl="1">
              <a:spcBef>
                <a:spcPts val="1000"/>
              </a:spcBef>
              <a:spcAft>
                <a:spcPts val="0"/>
              </a:spcAft>
              <a:buSzPts val="900"/>
              <a:buNone/>
              <a:defRPr sz="900"/>
            </a:lvl5pPr>
            <a:lvl6pPr marL="2743200" lvl="5" indent="-228600" algn="r" rtl="1">
              <a:spcBef>
                <a:spcPts val="1000"/>
              </a:spcBef>
              <a:spcAft>
                <a:spcPts val="0"/>
              </a:spcAft>
              <a:buSzPts val="900"/>
              <a:buNone/>
              <a:defRPr sz="900"/>
            </a:lvl6pPr>
            <a:lvl7pPr marL="3200400" lvl="6" indent="-228600" algn="r" rtl="1">
              <a:spcBef>
                <a:spcPts val="1000"/>
              </a:spcBef>
              <a:spcAft>
                <a:spcPts val="0"/>
              </a:spcAft>
              <a:buSzPts val="900"/>
              <a:buNone/>
              <a:defRPr sz="900"/>
            </a:lvl7pPr>
            <a:lvl8pPr marL="3657600" lvl="7" indent="-228600" algn="r" rtl="1">
              <a:spcBef>
                <a:spcPts val="1000"/>
              </a:spcBef>
              <a:spcAft>
                <a:spcPts val="0"/>
              </a:spcAft>
              <a:buSzPts val="900"/>
              <a:buNone/>
              <a:defRPr sz="900"/>
            </a:lvl8pPr>
            <a:lvl9pPr marL="4114800" lvl="8" indent="-228600" algn="r" rtl="1">
              <a:spcBef>
                <a:spcPts val="1000"/>
              </a:spcBef>
              <a:spcAft>
                <a:spcPts val="0"/>
              </a:spcAft>
              <a:buSzPts val="900"/>
              <a:buNone/>
              <a:defRPr sz="900"/>
            </a:lvl9pPr>
          </a:lstStyle>
          <a:p>
            <a:endParaRPr/>
          </a:p>
        </p:txBody>
      </p:sp>
      <p:sp>
        <p:nvSpPr>
          <p:cNvPr id="100" name="Google Shape;100;p22"/>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22"/>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2"/>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2"/>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כותרת וכיתוב">
  <p:cSld name="כותרת וכיתוב">
    <p:spTree>
      <p:nvGrpSpPr>
        <p:cNvPr id="1" name="Shape 104"/>
        <p:cNvGrpSpPr/>
        <p:nvPr/>
      </p:nvGrpSpPr>
      <p:grpSpPr>
        <a:xfrm>
          <a:off x="0" y="0"/>
          <a:ext cx="0" cy="0"/>
          <a:chOff x="0" y="0"/>
          <a:chExt cx="0" cy="0"/>
        </a:xfrm>
      </p:grpSpPr>
      <p:sp>
        <p:nvSpPr>
          <p:cNvPr id="105" name="Google Shape;105;p23"/>
          <p:cNvSpPr txBox="1">
            <a:spLocks noGrp="1"/>
          </p:cNvSpPr>
          <p:nvPr>
            <p:ph type="title"/>
          </p:nvPr>
        </p:nvSpPr>
        <p:spPr>
          <a:xfrm>
            <a:off x="2589212" y="609600"/>
            <a:ext cx="8915399" cy="311704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rgbClr val="262626"/>
              </a:buClr>
              <a:buSzPts val="4800"/>
              <a:buFont typeface="Century Gothic"/>
              <a:buNone/>
              <a:defRPr sz="48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06" name="Google Shape;106;p23"/>
          <p:cNvSpPr txBox="1">
            <a:spLocks noGrp="1"/>
          </p:cNvSpPr>
          <p:nvPr>
            <p:ph type="body" idx="1"/>
          </p:nvPr>
        </p:nvSpPr>
        <p:spPr>
          <a:xfrm>
            <a:off x="2589212" y="4354046"/>
            <a:ext cx="8915399" cy="1555864"/>
          </a:xfrm>
          <a:prstGeom prst="rect">
            <a:avLst/>
          </a:prstGeom>
          <a:noFill/>
          <a:ln>
            <a:noFill/>
          </a:ln>
        </p:spPr>
        <p:txBody>
          <a:bodyPr spcFirstLastPara="1" wrap="square" lIns="91425" tIns="45700" rIns="91425" bIns="45700" anchor="ctr" anchorCtr="0">
            <a:normAutofit/>
          </a:bodyPr>
          <a:lstStyle>
            <a:lvl1pPr marL="457200" lvl="0" indent="-228600" algn="l" rtl="1">
              <a:spcBef>
                <a:spcPts val="1000"/>
              </a:spcBef>
              <a:spcAft>
                <a:spcPts val="0"/>
              </a:spcAft>
              <a:buSzPts val="1800"/>
              <a:buNone/>
              <a:defRPr sz="1800">
                <a:solidFill>
                  <a:srgbClr val="595959"/>
                </a:solidFill>
              </a:defRPr>
            </a:lvl1pPr>
            <a:lvl2pPr marL="914400" lvl="1" indent="-228600" algn="r" rtl="1">
              <a:spcBef>
                <a:spcPts val="1000"/>
              </a:spcBef>
              <a:spcAft>
                <a:spcPts val="0"/>
              </a:spcAft>
              <a:buSzPts val="1800"/>
              <a:buNone/>
              <a:defRPr sz="1800">
                <a:solidFill>
                  <a:srgbClr val="888888"/>
                </a:solidFill>
              </a:defRPr>
            </a:lvl2pPr>
            <a:lvl3pPr marL="1371600" lvl="2" indent="-228600" algn="r" rtl="1">
              <a:spcBef>
                <a:spcPts val="1000"/>
              </a:spcBef>
              <a:spcAft>
                <a:spcPts val="0"/>
              </a:spcAft>
              <a:buSzPts val="1600"/>
              <a:buNone/>
              <a:defRPr sz="1600">
                <a:solidFill>
                  <a:srgbClr val="888888"/>
                </a:solidFill>
              </a:defRPr>
            </a:lvl3pPr>
            <a:lvl4pPr marL="1828800" lvl="3" indent="-228600" algn="r" rtl="1">
              <a:spcBef>
                <a:spcPts val="1000"/>
              </a:spcBef>
              <a:spcAft>
                <a:spcPts val="0"/>
              </a:spcAft>
              <a:buSzPts val="1400"/>
              <a:buNone/>
              <a:defRPr sz="1400">
                <a:solidFill>
                  <a:srgbClr val="888888"/>
                </a:solidFill>
              </a:defRPr>
            </a:lvl4pPr>
            <a:lvl5pPr marL="2286000" lvl="4" indent="-228600" algn="r" rtl="1">
              <a:spcBef>
                <a:spcPts val="1000"/>
              </a:spcBef>
              <a:spcAft>
                <a:spcPts val="0"/>
              </a:spcAft>
              <a:buSzPts val="1400"/>
              <a:buNone/>
              <a:defRPr sz="1400">
                <a:solidFill>
                  <a:srgbClr val="888888"/>
                </a:solidFill>
              </a:defRPr>
            </a:lvl5pPr>
            <a:lvl6pPr marL="2743200" lvl="5" indent="-228600" algn="r" rtl="1">
              <a:spcBef>
                <a:spcPts val="1000"/>
              </a:spcBef>
              <a:spcAft>
                <a:spcPts val="0"/>
              </a:spcAft>
              <a:buSzPts val="1400"/>
              <a:buNone/>
              <a:defRPr sz="1400">
                <a:solidFill>
                  <a:srgbClr val="888888"/>
                </a:solidFill>
              </a:defRPr>
            </a:lvl6pPr>
            <a:lvl7pPr marL="3200400" lvl="6" indent="-228600" algn="r" rtl="1">
              <a:spcBef>
                <a:spcPts val="1000"/>
              </a:spcBef>
              <a:spcAft>
                <a:spcPts val="0"/>
              </a:spcAft>
              <a:buSzPts val="1400"/>
              <a:buNone/>
              <a:defRPr sz="1400">
                <a:solidFill>
                  <a:srgbClr val="888888"/>
                </a:solidFill>
              </a:defRPr>
            </a:lvl7pPr>
            <a:lvl8pPr marL="3657600" lvl="7" indent="-228600" algn="r" rtl="1">
              <a:spcBef>
                <a:spcPts val="1000"/>
              </a:spcBef>
              <a:spcAft>
                <a:spcPts val="0"/>
              </a:spcAft>
              <a:buSzPts val="1400"/>
              <a:buNone/>
              <a:defRPr sz="1400">
                <a:solidFill>
                  <a:srgbClr val="888888"/>
                </a:solidFill>
              </a:defRPr>
            </a:lvl8pPr>
            <a:lvl9pPr marL="4114800" lvl="8" indent="-228600" algn="r" rtl="1">
              <a:spcBef>
                <a:spcPts val="1000"/>
              </a:spcBef>
              <a:spcAft>
                <a:spcPts val="0"/>
              </a:spcAft>
              <a:buSzPts val="1400"/>
              <a:buNone/>
              <a:defRPr sz="1400">
                <a:solidFill>
                  <a:srgbClr val="888888"/>
                </a:solidFill>
              </a:defRPr>
            </a:lvl9pPr>
          </a:lstStyle>
          <a:p>
            <a:endParaRPr/>
          </a:p>
        </p:txBody>
      </p:sp>
      <p:sp>
        <p:nvSpPr>
          <p:cNvPr id="107" name="Google Shape;107;p23"/>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23"/>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9" name="Google Shape;109;p23"/>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3"/>
          <p:cNvSpPr txBox="1">
            <a:spLocks noGrp="1"/>
          </p:cNvSpPr>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ציטוט עם כיתוב">
  <p:cSld name="ציטוט עם כיתוב">
    <p:spTree>
      <p:nvGrpSpPr>
        <p:cNvPr id="1" name="Shape 111"/>
        <p:cNvGrpSpPr/>
        <p:nvPr/>
      </p:nvGrpSpPr>
      <p:grpSpPr>
        <a:xfrm>
          <a:off x="0" y="0"/>
          <a:ext cx="0" cy="0"/>
          <a:chOff x="0" y="0"/>
          <a:chExt cx="0" cy="0"/>
        </a:xfrm>
      </p:grpSpPr>
      <p:sp>
        <p:nvSpPr>
          <p:cNvPr id="112" name="Google Shape;112;p24"/>
          <p:cNvSpPr txBox="1">
            <a:spLocks noGrp="1"/>
          </p:cNvSpPr>
          <p:nvPr>
            <p:ph type="title"/>
          </p:nvPr>
        </p:nvSpPr>
        <p:spPr>
          <a:xfrm>
            <a:off x="2849949" y="609600"/>
            <a:ext cx="8393926" cy="289560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rgbClr val="262626"/>
              </a:buClr>
              <a:buSzPts val="4800"/>
              <a:buFont typeface="Century Gothic"/>
              <a:buNone/>
              <a:defRPr sz="48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13" name="Google Shape;113;p24"/>
          <p:cNvSpPr txBox="1">
            <a:spLocks noGrp="1"/>
          </p:cNvSpPr>
          <p:nvPr>
            <p:ph type="body" idx="1"/>
          </p:nvPr>
        </p:nvSpPr>
        <p:spPr>
          <a:xfrm>
            <a:off x="3275012" y="3505200"/>
            <a:ext cx="7536554" cy="381000"/>
          </a:xfrm>
          <a:prstGeom prst="rect">
            <a:avLst/>
          </a:prstGeom>
          <a:noFill/>
          <a:ln>
            <a:noFill/>
          </a:ln>
        </p:spPr>
        <p:txBody>
          <a:bodyPr spcFirstLastPara="1" wrap="square" lIns="91425" tIns="45700" rIns="91425" bIns="45700" anchor="ctr" anchorCtr="0">
            <a:noAutofit/>
          </a:bodyPr>
          <a:lstStyle>
            <a:lvl1pPr marL="457200" lvl="0" indent="-228600" algn="r" rtl="1">
              <a:spcBef>
                <a:spcPts val="1000"/>
              </a:spcBef>
              <a:spcAft>
                <a:spcPts val="0"/>
              </a:spcAft>
              <a:buSzPts val="1600"/>
              <a:buFont typeface="Century Gothic"/>
              <a:buNone/>
              <a:defRPr sz="1600">
                <a:solidFill>
                  <a:srgbClr val="7F7F7F"/>
                </a:solidFill>
              </a:defRPr>
            </a:lvl1pPr>
            <a:lvl2pPr marL="914400" lvl="1" indent="-228600" algn="r" rtl="1">
              <a:spcBef>
                <a:spcPts val="1000"/>
              </a:spcBef>
              <a:spcAft>
                <a:spcPts val="0"/>
              </a:spcAft>
              <a:buSzPts val="1600"/>
              <a:buFont typeface="Century Gothic"/>
              <a:buNone/>
              <a:defRPr/>
            </a:lvl2pPr>
            <a:lvl3pPr marL="1371600" lvl="2" indent="-228600" algn="r" rtl="1">
              <a:spcBef>
                <a:spcPts val="1000"/>
              </a:spcBef>
              <a:spcAft>
                <a:spcPts val="0"/>
              </a:spcAft>
              <a:buSzPts val="1400"/>
              <a:buFont typeface="Century Gothic"/>
              <a:buNone/>
              <a:defRPr/>
            </a:lvl3pPr>
            <a:lvl4pPr marL="1828800" lvl="3" indent="-228600" algn="r" rtl="1">
              <a:spcBef>
                <a:spcPts val="1000"/>
              </a:spcBef>
              <a:spcAft>
                <a:spcPts val="0"/>
              </a:spcAft>
              <a:buSzPts val="1200"/>
              <a:buFont typeface="Century Gothic"/>
              <a:buNone/>
              <a:defRPr/>
            </a:lvl4pPr>
            <a:lvl5pPr marL="2286000" lvl="4" indent="-228600" algn="r" rtl="1">
              <a:spcBef>
                <a:spcPts val="1000"/>
              </a:spcBef>
              <a:spcAft>
                <a:spcPts val="0"/>
              </a:spcAft>
              <a:buSzPts val="1200"/>
              <a:buFont typeface="Century Gothic"/>
              <a:buNone/>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a:endParaRPr/>
          </a:p>
        </p:txBody>
      </p:sp>
      <p:sp>
        <p:nvSpPr>
          <p:cNvPr id="114" name="Google Shape;114;p24"/>
          <p:cNvSpPr txBox="1">
            <a:spLocks noGrp="1"/>
          </p:cNvSpPr>
          <p:nvPr>
            <p:ph type="body" idx="2"/>
          </p:nvPr>
        </p:nvSpPr>
        <p:spPr>
          <a:xfrm>
            <a:off x="2589212" y="4354046"/>
            <a:ext cx="8915399" cy="1555864"/>
          </a:xfrm>
          <a:prstGeom prst="rect">
            <a:avLst/>
          </a:prstGeom>
          <a:noFill/>
          <a:ln>
            <a:noFill/>
          </a:ln>
        </p:spPr>
        <p:txBody>
          <a:bodyPr spcFirstLastPara="1" wrap="square" lIns="91425" tIns="45700" rIns="91425" bIns="45700" anchor="ctr" anchorCtr="0">
            <a:normAutofit/>
          </a:bodyPr>
          <a:lstStyle>
            <a:lvl1pPr marL="457200" lvl="0" indent="-228600" algn="l" rtl="1">
              <a:spcBef>
                <a:spcPts val="1000"/>
              </a:spcBef>
              <a:spcAft>
                <a:spcPts val="0"/>
              </a:spcAft>
              <a:buSzPts val="1800"/>
              <a:buNone/>
              <a:defRPr sz="1800">
                <a:solidFill>
                  <a:srgbClr val="595959"/>
                </a:solidFill>
              </a:defRPr>
            </a:lvl1pPr>
            <a:lvl2pPr marL="914400" lvl="1" indent="-228600" algn="r" rtl="1">
              <a:spcBef>
                <a:spcPts val="1000"/>
              </a:spcBef>
              <a:spcAft>
                <a:spcPts val="0"/>
              </a:spcAft>
              <a:buSzPts val="1800"/>
              <a:buNone/>
              <a:defRPr sz="1800">
                <a:solidFill>
                  <a:srgbClr val="888888"/>
                </a:solidFill>
              </a:defRPr>
            </a:lvl2pPr>
            <a:lvl3pPr marL="1371600" lvl="2" indent="-228600" algn="r" rtl="1">
              <a:spcBef>
                <a:spcPts val="1000"/>
              </a:spcBef>
              <a:spcAft>
                <a:spcPts val="0"/>
              </a:spcAft>
              <a:buSzPts val="1600"/>
              <a:buNone/>
              <a:defRPr sz="1600">
                <a:solidFill>
                  <a:srgbClr val="888888"/>
                </a:solidFill>
              </a:defRPr>
            </a:lvl3pPr>
            <a:lvl4pPr marL="1828800" lvl="3" indent="-228600" algn="r" rtl="1">
              <a:spcBef>
                <a:spcPts val="1000"/>
              </a:spcBef>
              <a:spcAft>
                <a:spcPts val="0"/>
              </a:spcAft>
              <a:buSzPts val="1400"/>
              <a:buNone/>
              <a:defRPr sz="1400">
                <a:solidFill>
                  <a:srgbClr val="888888"/>
                </a:solidFill>
              </a:defRPr>
            </a:lvl4pPr>
            <a:lvl5pPr marL="2286000" lvl="4" indent="-228600" algn="r" rtl="1">
              <a:spcBef>
                <a:spcPts val="1000"/>
              </a:spcBef>
              <a:spcAft>
                <a:spcPts val="0"/>
              </a:spcAft>
              <a:buSzPts val="1400"/>
              <a:buNone/>
              <a:defRPr sz="1400">
                <a:solidFill>
                  <a:srgbClr val="888888"/>
                </a:solidFill>
              </a:defRPr>
            </a:lvl5pPr>
            <a:lvl6pPr marL="2743200" lvl="5" indent="-228600" algn="r" rtl="1">
              <a:spcBef>
                <a:spcPts val="1000"/>
              </a:spcBef>
              <a:spcAft>
                <a:spcPts val="0"/>
              </a:spcAft>
              <a:buSzPts val="1400"/>
              <a:buNone/>
              <a:defRPr sz="1400">
                <a:solidFill>
                  <a:srgbClr val="888888"/>
                </a:solidFill>
              </a:defRPr>
            </a:lvl6pPr>
            <a:lvl7pPr marL="3200400" lvl="6" indent="-228600" algn="r" rtl="1">
              <a:spcBef>
                <a:spcPts val="1000"/>
              </a:spcBef>
              <a:spcAft>
                <a:spcPts val="0"/>
              </a:spcAft>
              <a:buSzPts val="1400"/>
              <a:buNone/>
              <a:defRPr sz="1400">
                <a:solidFill>
                  <a:srgbClr val="888888"/>
                </a:solidFill>
              </a:defRPr>
            </a:lvl7pPr>
            <a:lvl8pPr marL="3657600" lvl="7" indent="-228600" algn="r" rtl="1">
              <a:spcBef>
                <a:spcPts val="1000"/>
              </a:spcBef>
              <a:spcAft>
                <a:spcPts val="0"/>
              </a:spcAft>
              <a:buSzPts val="1400"/>
              <a:buNone/>
              <a:defRPr sz="1400">
                <a:solidFill>
                  <a:srgbClr val="888888"/>
                </a:solidFill>
              </a:defRPr>
            </a:lvl8pPr>
            <a:lvl9pPr marL="4114800" lvl="8" indent="-228600" algn="r" rtl="1">
              <a:spcBef>
                <a:spcPts val="1000"/>
              </a:spcBef>
              <a:spcAft>
                <a:spcPts val="0"/>
              </a:spcAft>
              <a:buSzPts val="1400"/>
              <a:buNone/>
              <a:defRPr sz="1400">
                <a:solidFill>
                  <a:srgbClr val="888888"/>
                </a:solidFill>
              </a:defRPr>
            </a:lvl9pPr>
          </a:lstStyle>
          <a:p>
            <a:endParaRPr/>
          </a:p>
        </p:txBody>
      </p:sp>
      <p:sp>
        <p:nvSpPr>
          <p:cNvPr id="115" name="Google Shape;115;p24"/>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6" name="Google Shape;116;p24"/>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24"/>
          <p:cNvSpPr/>
          <p:nvPr/>
        </p:nvSpPr>
        <p:spPr>
          <a:xfrm rot="10800000" flipH="1">
            <a:off x="-4189" y="31781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4"/>
          <p:cNvSpPr txBox="1">
            <a:spLocks noGrp="1"/>
          </p:cNvSpPr>
          <p:nvPr>
            <p:ph type="sldNum" idx="12"/>
          </p:nvPr>
        </p:nvSpPr>
        <p:spPr>
          <a:xfrm>
            <a:off x="531812" y="3244139"/>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
        <p:nvSpPr>
          <p:cNvPr id="119" name="Google Shape;119;p24"/>
          <p:cNvSpPr txBox="1"/>
          <p:nvPr/>
        </p:nvSpPr>
        <p:spPr>
          <a:xfrm>
            <a:off x="2467652" y="648005"/>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ar-SA" sz="8000" b="0" i="0" u="none" strike="noStrike" cap="none">
                <a:solidFill>
                  <a:schemeClr val="accent1"/>
                </a:solidFill>
                <a:latin typeface="Arial"/>
                <a:ea typeface="Arial"/>
                <a:cs typeface="Arial"/>
                <a:sym typeface="Arial"/>
              </a:rPr>
              <a:t>“</a:t>
            </a:r>
            <a:endParaRPr/>
          </a:p>
        </p:txBody>
      </p:sp>
      <p:sp>
        <p:nvSpPr>
          <p:cNvPr id="120" name="Google Shape;120;p24"/>
          <p:cNvSpPr txBox="1"/>
          <p:nvPr/>
        </p:nvSpPr>
        <p:spPr>
          <a:xfrm>
            <a:off x="11114852" y="290530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ar-SA" sz="8000" b="0" i="0" u="none" strike="noStrike" cap="none">
                <a:solidFill>
                  <a:schemeClr val="accent1"/>
                </a:solidFill>
                <a:latin typeface="Arial"/>
                <a:ea typeface="Arial"/>
                <a:cs typeface="Arial"/>
                <a:sym typeface="Arial"/>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כרטיס שם">
  <p:cSld name="כרטיס שם">
    <p:spTree>
      <p:nvGrpSpPr>
        <p:cNvPr id="1" name="Shape 121"/>
        <p:cNvGrpSpPr/>
        <p:nvPr/>
      </p:nvGrpSpPr>
      <p:grpSpPr>
        <a:xfrm>
          <a:off x="0" y="0"/>
          <a:ext cx="0" cy="0"/>
          <a:chOff x="0" y="0"/>
          <a:chExt cx="0" cy="0"/>
        </a:xfrm>
      </p:grpSpPr>
      <p:sp>
        <p:nvSpPr>
          <p:cNvPr id="122" name="Google Shape;122;p25"/>
          <p:cNvSpPr txBox="1">
            <a:spLocks noGrp="1"/>
          </p:cNvSpPr>
          <p:nvPr>
            <p:ph type="title"/>
          </p:nvPr>
        </p:nvSpPr>
        <p:spPr>
          <a:xfrm>
            <a:off x="2589213" y="2438400"/>
            <a:ext cx="8915400" cy="2724845"/>
          </a:xfrm>
          <a:prstGeom prst="rect">
            <a:avLst/>
          </a:prstGeom>
          <a:noFill/>
          <a:ln>
            <a:noFill/>
          </a:ln>
        </p:spPr>
        <p:txBody>
          <a:bodyPr spcFirstLastPara="1" wrap="square" lIns="91425" tIns="45700" rIns="91425" bIns="45700" anchor="b" anchorCtr="0">
            <a:normAutofit/>
          </a:bodyPr>
          <a:lstStyle>
            <a:lvl1pPr lvl="0" algn="l" rtl="1">
              <a:spcBef>
                <a:spcPts val="0"/>
              </a:spcBef>
              <a:spcAft>
                <a:spcPts val="0"/>
              </a:spcAft>
              <a:buClr>
                <a:srgbClr val="262626"/>
              </a:buClr>
              <a:buSzPts val="4800"/>
              <a:buFont typeface="Century Gothic"/>
              <a:buNone/>
              <a:defRPr sz="4800" b="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23" name="Google Shape;123;p25"/>
          <p:cNvSpPr txBox="1">
            <a:spLocks noGrp="1"/>
          </p:cNvSpPr>
          <p:nvPr>
            <p:ph type="body" idx="1"/>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r" rtl="1">
              <a:spcBef>
                <a:spcPts val="1000"/>
              </a:spcBef>
              <a:spcAft>
                <a:spcPts val="0"/>
              </a:spcAft>
              <a:buSzPts val="1800"/>
              <a:buNone/>
              <a:defRPr>
                <a:solidFill>
                  <a:srgbClr val="595959"/>
                </a:solidFill>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a:endParaRPr/>
          </a:p>
        </p:txBody>
      </p:sp>
      <p:sp>
        <p:nvSpPr>
          <p:cNvPr id="124" name="Google Shape;124;p25"/>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5"/>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5"/>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5"/>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כרטיס שם עם ציטוט">
  <p:cSld name="כרטיס שם עם ציטוט">
    <p:spTree>
      <p:nvGrpSpPr>
        <p:cNvPr id="1" name="Shape 128"/>
        <p:cNvGrpSpPr/>
        <p:nvPr/>
      </p:nvGrpSpPr>
      <p:grpSpPr>
        <a:xfrm>
          <a:off x="0" y="0"/>
          <a:ext cx="0" cy="0"/>
          <a:chOff x="0" y="0"/>
          <a:chExt cx="0" cy="0"/>
        </a:xfrm>
      </p:grpSpPr>
      <p:sp>
        <p:nvSpPr>
          <p:cNvPr id="129" name="Google Shape;129;p26"/>
          <p:cNvSpPr txBox="1">
            <a:spLocks noGrp="1"/>
          </p:cNvSpPr>
          <p:nvPr>
            <p:ph type="title"/>
          </p:nvPr>
        </p:nvSpPr>
        <p:spPr>
          <a:xfrm>
            <a:off x="2849949" y="609600"/>
            <a:ext cx="8393926" cy="289560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rgbClr val="262626"/>
              </a:buClr>
              <a:buSzPts val="4800"/>
              <a:buFont typeface="Century Gothic"/>
              <a:buNone/>
              <a:defRPr sz="4800" b="0" cap="none"/>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30" name="Google Shape;130;p26"/>
          <p:cNvSpPr txBox="1">
            <a:spLocks noGrp="1"/>
          </p:cNvSpPr>
          <p:nvPr>
            <p:ph type="body" idx="1"/>
          </p:nvPr>
        </p:nvSpPr>
        <p:spPr>
          <a:xfrm>
            <a:off x="2589212" y="4343400"/>
            <a:ext cx="8915400" cy="838200"/>
          </a:xfrm>
          <a:prstGeom prst="rect">
            <a:avLst/>
          </a:prstGeom>
          <a:noFill/>
          <a:ln>
            <a:noFill/>
          </a:ln>
        </p:spPr>
        <p:txBody>
          <a:bodyPr spcFirstLastPara="1" wrap="square" lIns="91425" tIns="45700" rIns="91425" bIns="45700" anchor="b" anchorCtr="0">
            <a:noAutofit/>
          </a:bodyPr>
          <a:lstStyle>
            <a:lvl1pPr marL="457200" lvl="0" indent="-228600" algn="r" rtl="1">
              <a:spcBef>
                <a:spcPts val="1000"/>
              </a:spcBef>
              <a:spcAft>
                <a:spcPts val="0"/>
              </a:spcAft>
              <a:buSzPts val="2400"/>
              <a:buFont typeface="Century Gothic"/>
              <a:buNone/>
              <a:defRPr sz="2400">
                <a:solidFill>
                  <a:schemeClr val="accent1"/>
                </a:solidFill>
              </a:defRPr>
            </a:lvl1pPr>
            <a:lvl2pPr marL="914400" lvl="1" indent="-228600" algn="r" rtl="1">
              <a:spcBef>
                <a:spcPts val="1000"/>
              </a:spcBef>
              <a:spcAft>
                <a:spcPts val="0"/>
              </a:spcAft>
              <a:buSzPts val="1600"/>
              <a:buFont typeface="Century Gothic"/>
              <a:buNone/>
              <a:defRPr/>
            </a:lvl2pPr>
            <a:lvl3pPr marL="1371600" lvl="2" indent="-228600" algn="r" rtl="1">
              <a:spcBef>
                <a:spcPts val="1000"/>
              </a:spcBef>
              <a:spcAft>
                <a:spcPts val="0"/>
              </a:spcAft>
              <a:buSzPts val="1400"/>
              <a:buFont typeface="Century Gothic"/>
              <a:buNone/>
              <a:defRPr/>
            </a:lvl3pPr>
            <a:lvl4pPr marL="1828800" lvl="3" indent="-228600" algn="r" rtl="1">
              <a:spcBef>
                <a:spcPts val="1000"/>
              </a:spcBef>
              <a:spcAft>
                <a:spcPts val="0"/>
              </a:spcAft>
              <a:buSzPts val="1200"/>
              <a:buFont typeface="Century Gothic"/>
              <a:buNone/>
              <a:defRPr/>
            </a:lvl4pPr>
            <a:lvl5pPr marL="2286000" lvl="4" indent="-228600" algn="r" rtl="1">
              <a:spcBef>
                <a:spcPts val="1000"/>
              </a:spcBef>
              <a:spcAft>
                <a:spcPts val="0"/>
              </a:spcAft>
              <a:buSzPts val="1200"/>
              <a:buFont typeface="Century Gothic"/>
              <a:buNone/>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a:endParaRPr/>
          </a:p>
        </p:txBody>
      </p:sp>
      <p:sp>
        <p:nvSpPr>
          <p:cNvPr id="131" name="Google Shape;131;p26"/>
          <p:cNvSpPr txBox="1">
            <a:spLocks noGrp="1"/>
          </p:cNvSpPr>
          <p:nvPr>
            <p:ph type="body" idx="2"/>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r" rtl="1">
              <a:spcBef>
                <a:spcPts val="1000"/>
              </a:spcBef>
              <a:spcAft>
                <a:spcPts val="0"/>
              </a:spcAft>
              <a:buSzPts val="1800"/>
              <a:buNone/>
              <a:defRPr>
                <a:solidFill>
                  <a:srgbClr val="595959"/>
                </a:solidFill>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a:endParaRPr/>
          </a:p>
        </p:txBody>
      </p:sp>
      <p:sp>
        <p:nvSpPr>
          <p:cNvPr id="132" name="Google Shape;132;p26"/>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p26"/>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26"/>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6"/>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
        <p:nvSpPr>
          <p:cNvPr id="136" name="Google Shape;136;p26"/>
          <p:cNvSpPr txBox="1"/>
          <p:nvPr/>
        </p:nvSpPr>
        <p:spPr>
          <a:xfrm>
            <a:off x="2467652" y="648005"/>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ar-SA" sz="8000" b="0" i="0" u="none" strike="noStrike" cap="none">
                <a:solidFill>
                  <a:schemeClr val="accent1"/>
                </a:solidFill>
                <a:latin typeface="Arial"/>
                <a:ea typeface="Arial"/>
                <a:cs typeface="Arial"/>
                <a:sym typeface="Arial"/>
              </a:rPr>
              <a:t>“</a:t>
            </a:r>
            <a:endParaRPr/>
          </a:p>
        </p:txBody>
      </p:sp>
      <p:sp>
        <p:nvSpPr>
          <p:cNvPr id="137" name="Google Shape;137;p26"/>
          <p:cNvSpPr txBox="1"/>
          <p:nvPr/>
        </p:nvSpPr>
        <p:spPr>
          <a:xfrm>
            <a:off x="11114852" y="2905306"/>
            <a:ext cx="609600" cy="584776"/>
          </a:xfrm>
          <a:prstGeom prst="rect">
            <a:avLst/>
          </a:prstGeom>
          <a:noFill/>
          <a:ln>
            <a:noFill/>
          </a:ln>
        </p:spPr>
        <p:txBody>
          <a:bodyPr spcFirstLastPara="1" wrap="square" lIns="91425" tIns="45700" rIns="91425" bIns="45700" anchor="ctr" anchorCtr="0">
            <a:noAutofit/>
          </a:bodyPr>
          <a:lstStyle/>
          <a:p>
            <a:pPr marL="0" marR="0" lvl="0" indent="0" algn="l" rtl="0">
              <a:spcBef>
                <a:spcPts val="0"/>
              </a:spcBef>
              <a:spcAft>
                <a:spcPts val="0"/>
              </a:spcAft>
              <a:buNone/>
            </a:pPr>
            <a:r>
              <a:rPr lang="ar-SA" sz="8000" b="0" i="0" u="none" strike="noStrike" cap="none">
                <a:solidFill>
                  <a:schemeClr val="accent1"/>
                </a:solidFill>
                <a:latin typeface="Arial"/>
                <a:ea typeface="Arial"/>
                <a:cs typeface="Arial"/>
                <a:sym typeface="Arial"/>
              </a:rPr>
              <a:t>”</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rue או False">
  <p:cSld name="True או False">
    <p:spTree>
      <p:nvGrpSpPr>
        <p:cNvPr id="1" name="Shape 138"/>
        <p:cNvGrpSpPr/>
        <p:nvPr/>
      </p:nvGrpSpPr>
      <p:grpSpPr>
        <a:xfrm>
          <a:off x="0" y="0"/>
          <a:ext cx="0" cy="0"/>
          <a:chOff x="0" y="0"/>
          <a:chExt cx="0" cy="0"/>
        </a:xfrm>
      </p:grpSpPr>
      <p:sp>
        <p:nvSpPr>
          <p:cNvPr id="139" name="Google Shape;139;p27"/>
          <p:cNvSpPr txBox="1">
            <a:spLocks noGrp="1"/>
          </p:cNvSpPr>
          <p:nvPr>
            <p:ph type="title"/>
          </p:nvPr>
        </p:nvSpPr>
        <p:spPr>
          <a:xfrm>
            <a:off x="2589212" y="627407"/>
            <a:ext cx="8915399" cy="2880020"/>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rgbClr val="262626"/>
              </a:buClr>
              <a:buSzPts val="4800"/>
              <a:buFont typeface="Century Gothic"/>
              <a:buNone/>
              <a:defRPr sz="4800" b="0"/>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40" name="Google Shape;140;p27"/>
          <p:cNvSpPr txBox="1">
            <a:spLocks noGrp="1"/>
          </p:cNvSpPr>
          <p:nvPr>
            <p:ph type="body" idx="1"/>
          </p:nvPr>
        </p:nvSpPr>
        <p:spPr>
          <a:xfrm>
            <a:off x="2589212" y="4343400"/>
            <a:ext cx="8915400" cy="838200"/>
          </a:xfrm>
          <a:prstGeom prst="rect">
            <a:avLst/>
          </a:prstGeom>
          <a:noFill/>
          <a:ln>
            <a:noFill/>
          </a:ln>
        </p:spPr>
        <p:txBody>
          <a:bodyPr spcFirstLastPara="1" wrap="square" lIns="91425" tIns="45700" rIns="91425" bIns="45700" anchor="b" anchorCtr="0">
            <a:noAutofit/>
          </a:bodyPr>
          <a:lstStyle>
            <a:lvl1pPr marL="457200" lvl="0" indent="-228600" algn="r" rtl="1">
              <a:spcBef>
                <a:spcPts val="1000"/>
              </a:spcBef>
              <a:spcAft>
                <a:spcPts val="0"/>
              </a:spcAft>
              <a:buSzPts val="2400"/>
              <a:buFont typeface="Century Gothic"/>
              <a:buNone/>
              <a:defRPr sz="2400">
                <a:solidFill>
                  <a:schemeClr val="accent1"/>
                </a:solidFill>
              </a:defRPr>
            </a:lvl1pPr>
            <a:lvl2pPr marL="914400" lvl="1" indent="-228600" algn="r" rtl="1">
              <a:spcBef>
                <a:spcPts val="1000"/>
              </a:spcBef>
              <a:spcAft>
                <a:spcPts val="0"/>
              </a:spcAft>
              <a:buSzPts val="1600"/>
              <a:buFont typeface="Century Gothic"/>
              <a:buNone/>
              <a:defRPr/>
            </a:lvl2pPr>
            <a:lvl3pPr marL="1371600" lvl="2" indent="-228600" algn="r" rtl="1">
              <a:spcBef>
                <a:spcPts val="1000"/>
              </a:spcBef>
              <a:spcAft>
                <a:spcPts val="0"/>
              </a:spcAft>
              <a:buSzPts val="1400"/>
              <a:buFont typeface="Century Gothic"/>
              <a:buNone/>
              <a:defRPr/>
            </a:lvl3pPr>
            <a:lvl4pPr marL="1828800" lvl="3" indent="-228600" algn="r" rtl="1">
              <a:spcBef>
                <a:spcPts val="1000"/>
              </a:spcBef>
              <a:spcAft>
                <a:spcPts val="0"/>
              </a:spcAft>
              <a:buSzPts val="1200"/>
              <a:buFont typeface="Century Gothic"/>
              <a:buNone/>
              <a:defRPr/>
            </a:lvl4pPr>
            <a:lvl5pPr marL="2286000" lvl="4" indent="-228600" algn="r" rtl="1">
              <a:spcBef>
                <a:spcPts val="1000"/>
              </a:spcBef>
              <a:spcAft>
                <a:spcPts val="0"/>
              </a:spcAft>
              <a:buSzPts val="1200"/>
              <a:buFont typeface="Century Gothic"/>
              <a:buNone/>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a:endParaRPr/>
          </a:p>
        </p:txBody>
      </p:sp>
      <p:sp>
        <p:nvSpPr>
          <p:cNvPr id="141" name="Google Shape;141;p27"/>
          <p:cNvSpPr txBox="1">
            <a:spLocks noGrp="1"/>
          </p:cNvSpPr>
          <p:nvPr>
            <p:ph type="body" idx="2"/>
          </p:nvPr>
        </p:nvSpPr>
        <p:spPr>
          <a:xfrm>
            <a:off x="2589213" y="5181600"/>
            <a:ext cx="8915400" cy="729622"/>
          </a:xfrm>
          <a:prstGeom prst="rect">
            <a:avLst/>
          </a:prstGeom>
          <a:noFill/>
          <a:ln>
            <a:noFill/>
          </a:ln>
        </p:spPr>
        <p:txBody>
          <a:bodyPr spcFirstLastPara="1" wrap="square" lIns="91425" tIns="45700" rIns="91425" bIns="45700" anchor="t" anchorCtr="0">
            <a:normAutofit/>
          </a:bodyPr>
          <a:lstStyle>
            <a:lvl1pPr marL="457200" lvl="0" indent="-228600" algn="r" rtl="1">
              <a:spcBef>
                <a:spcPts val="1000"/>
              </a:spcBef>
              <a:spcAft>
                <a:spcPts val="0"/>
              </a:spcAft>
              <a:buSzPts val="1800"/>
              <a:buNone/>
              <a:defRPr>
                <a:solidFill>
                  <a:srgbClr val="595959"/>
                </a:solidFill>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a:endParaRPr/>
          </a:p>
        </p:txBody>
      </p:sp>
      <p:sp>
        <p:nvSpPr>
          <p:cNvPr id="142" name="Google Shape;142;p27"/>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p27"/>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p27"/>
          <p:cNvSpPr/>
          <p:nvPr/>
        </p:nvSpPr>
        <p:spPr>
          <a:xfrm rot="10800000" flipH="1">
            <a:off x="-4189" y="491172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7"/>
          <p:cNvSpPr txBox="1">
            <a:spLocks noGrp="1"/>
          </p:cNvSpPr>
          <p:nvPr>
            <p:ph type="sldNum" idx="12"/>
          </p:nvPr>
        </p:nvSpPr>
        <p:spPr>
          <a:xfrm>
            <a:off x="531812" y="4983087"/>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כותרת וטקסט אנכי" type="vertTx">
  <p:cSld name="VERTICAL_TEXT">
    <p:spTree>
      <p:nvGrpSpPr>
        <p:cNvPr id="1" name="Shape 146"/>
        <p:cNvGrpSpPr/>
        <p:nvPr/>
      </p:nvGrpSpPr>
      <p:grpSpPr>
        <a:xfrm>
          <a:off x="0" y="0"/>
          <a:ext cx="0" cy="0"/>
          <a:chOff x="0" y="0"/>
          <a:chExt cx="0" cy="0"/>
        </a:xfrm>
      </p:grpSpPr>
      <p:sp>
        <p:nvSpPr>
          <p:cNvPr id="147" name="Google Shape;147;p28"/>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lvl="0" algn="l"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48" name="Google Shape;148;p28"/>
          <p:cNvSpPr txBox="1">
            <a:spLocks noGrp="1"/>
          </p:cNvSpPr>
          <p:nvPr>
            <p:ph type="body" idx="1"/>
          </p:nvPr>
        </p:nvSpPr>
        <p:spPr>
          <a:xfrm rot="5400000">
            <a:off x="5103812" y="-381000"/>
            <a:ext cx="3886200" cy="8915400"/>
          </a:xfrm>
          <a:prstGeom prst="rect">
            <a:avLst/>
          </a:prstGeom>
          <a:noFill/>
          <a:ln>
            <a:noFill/>
          </a:ln>
        </p:spPr>
        <p:txBody>
          <a:bodyPr spcFirstLastPara="1" wrap="square" lIns="91425" tIns="45700" rIns="91425" bIns="45700" anchor="t"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a:endParaRPr/>
          </a:p>
        </p:txBody>
      </p:sp>
      <p:sp>
        <p:nvSpPr>
          <p:cNvPr id="149" name="Google Shape;149;p28"/>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p28"/>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8"/>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8"/>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כותרת אנכית וטקסט" type="vertTitleAndTx">
  <p:cSld name="VERTICAL_TITLE_AND_VERTICAL_TEXT">
    <p:spTree>
      <p:nvGrpSpPr>
        <p:cNvPr id="1" name="Shape 153"/>
        <p:cNvGrpSpPr/>
        <p:nvPr/>
      </p:nvGrpSpPr>
      <p:grpSpPr>
        <a:xfrm>
          <a:off x="0" y="0"/>
          <a:ext cx="0" cy="0"/>
          <a:chOff x="0" y="0"/>
          <a:chExt cx="0" cy="0"/>
        </a:xfrm>
      </p:grpSpPr>
      <p:sp>
        <p:nvSpPr>
          <p:cNvPr id="154" name="Google Shape;154;p29"/>
          <p:cNvSpPr txBox="1">
            <a:spLocks noGrp="1"/>
          </p:cNvSpPr>
          <p:nvPr>
            <p:ph type="title"/>
          </p:nvPr>
        </p:nvSpPr>
        <p:spPr>
          <a:xfrm rot="5400000">
            <a:off x="7756704" y="2165513"/>
            <a:ext cx="5283817" cy="2207601"/>
          </a:xfrm>
          <a:prstGeom prst="rect">
            <a:avLst/>
          </a:prstGeom>
          <a:noFill/>
          <a:ln>
            <a:noFill/>
          </a:ln>
        </p:spPr>
        <p:txBody>
          <a:bodyPr spcFirstLastPara="1" wrap="square" lIns="91425" tIns="45700" rIns="91425" bIns="45700" anchor="ctr" anchorCtr="0">
            <a:normAutofit/>
          </a:bodyPr>
          <a:lstStyle>
            <a:lvl1pPr lvl="0" algn="l" rtl="1">
              <a:spcBef>
                <a:spcPts val="0"/>
              </a:spcBef>
              <a:spcAft>
                <a:spcPts val="0"/>
              </a:spcAft>
              <a:buClr>
                <a:srgbClr val="262626"/>
              </a:buClr>
              <a:buSzPts val="1800"/>
              <a:buNone/>
              <a:defRPr/>
            </a:lvl1pPr>
            <a:lvl2pPr lvl="1" algn="l" rtl="1">
              <a:spcBef>
                <a:spcPts val="0"/>
              </a:spcBef>
              <a:spcAft>
                <a:spcPts val="0"/>
              </a:spcAft>
              <a:buSzPts val="1400"/>
              <a:buNone/>
              <a:defRPr/>
            </a:lvl2pPr>
            <a:lvl3pPr lvl="2" algn="l" rtl="1">
              <a:spcBef>
                <a:spcPts val="0"/>
              </a:spcBef>
              <a:spcAft>
                <a:spcPts val="0"/>
              </a:spcAft>
              <a:buSzPts val="1400"/>
              <a:buNone/>
              <a:defRPr/>
            </a:lvl3pPr>
            <a:lvl4pPr lvl="3" algn="l" rtl="1">
              <a:spcBef>
                <a:spcPts val="0"/>
              </a:spcBef>
              <a:spcAft>
                <a:spcPts val="0"/>
              </a:spcAft>
              <a:buSzPts val="1400"/>
              <a:buNone/>
              <a:defRPr/>
            </a:lvl4pPr>
            <a:lvl5pPr lvl="4" algn="l" rtl="1">
              <a:spcBef>
                <a:spcPts val="0"/>
              </a:spcBef>
              <a:spcAft>
                <a:spcPts val="0"/>
              </a:spcAft>
              <a:buSzPts val="1400"/>
              <a:buNone/>
              <a:defRPr/>
            </a:lvl5pPr>
            <a:lvl6pPr lvl="5" algn="l" rtl="1">
              <a:spcBef>
                <a:spcPts val="0"/>
              </a:spcBef>
              <a:spcAft>
                <a:spcPts val="0"/>
              </a:spcAft>
              <a:buSzPts val="1400"/>
              <a:buNone/>
              <a:defRPr/>
            </a:lvl6pPr>
            <a:lvl7pPr lvl="6" algn="l" rtl="1">
              <a:spcBef>
                <a:spcPts val="0"/>
              </a:spcBef>
              <a:spcAft>
                <a:spcPts val="0"/>
              </a:spcAft>
              <a:buSzPts val="1400"/>
              <a:buNone/>
              <a:defRPr/>
            </a:lvl7pPr>
            <a:lvl8pPr lvl="7" algn="l" rtl="1">
              <a:spcBef>
                <a:spcPts val="0"/>
              </a:spcBef>
              <a:spcAft>
                <a:spcPts val="0"/>
              </a:spcAft>
              <a:buSzPts val="1400"/>
              <a:buNone/>
              <a:defRPr/>
            </a:lvl8pPr>
            <a:lvl9pPr lvl="8" algn="l" rtl="1">
              <a:spcBef>
                <a:spcPts val="0"/>
              </a:spcBef>
              <a:spcAft>
                <a:spcPts val="0"/>
              </a:spcAft>
              <a:buSzPts val="1400"/>
              <a:buNone/>
              <a:defRPr/>
            </a:lvl9pPr>
          </a:lstStyle>
          <a:p>
            <a:endParaRPr/>
          </a:p>
        </p:txBody>
      </p:sp>
      <p:sp>
        <p:nvSpPr>
          <p:cNvPr id="155" name="Google Shape;155;p29"/>
          <p:cNvSpPr txBox="1">
            <a:spLocks noGrp="1"/>
          </p:cNvSpPr>
          <p:nvPr>
            <p:ph type="body" idx="1"/>
          </p:nvPr>
        </p:nvSpPr>
        <p:spPr>
          <a:xfrm rot="5400000">
            <a:off x="3185803" y="30814"/>
            <a:ext cx="5283817" cy="6477000"/>
          </a:xfrm>
          <a:prstGeom prst="rect">
            <a:avLst/>
          </a:prstGeom>
          <a:noFill/>
          <a:ln>
            <a:noFill/>
          </a:ln>
        </p:spPr>
        <p:txBody>
          <a:bodyPr spcFirstLastPara="1" wrap="square" lIns="91425" tIns="45700" rIns="91425" bIns="45700" anchor="t" anchorCtr="0">
            <a:normAutofit/>
          </a:bodyPr>
          <a:lstStyle>
            <a:lvl1pPr marL="457200" lvl="0" indent="-342900" algn="r" rtl="1">
              <a:spcBef>
                <a:spcPts val="1000"/>
              </a:spcBef>
              <a:spcAft>
                <a:spcPts val="0"/>
              </a:spcAft>
              <a:buSzPts val="1800"/>
              <a:buChar char="🠶"/>
              <a:defRPr/>
            </a:lvl1pPr>
            <a:lvl2pPr marL="914400" lvl="1" indent="-342900" algn="r" rtl="1">
              <a:spcBef>
                <a:spcPts val="1000"/>
              </a:spcBef>
              <a:spcAft>
                <a:spcPts val="0"/>
              </a:spcAft>
              <a:buSzPts val="1800"/>
              <a:buChar char="🠶"/>
              <a:defRPr/>
            </a:lvl2pPr>
            <a:lvl3pPr marL="1371600" lvl="2" indent="-342900" algn="r" rtl="1">
              <a:spcBef>
                <a:spcPts val="1000"/>
              </a:spcBef>
              <a:spcAft>
                <a:spcPts val="0"/>
              </a:spcAft>
              <a:buSzPts val="1800"/>
              <a:buChar char="🠶"/>
              <a:defRPr/>
            </a:lvl3pPr>
            <a:lvl4pPr marL="1828800" lvl="3" indent="-342900" algn="r" rtl="1">
              <a:spcBef>
                <a:spcPts val="1000"/>
              </a:spcBef>
              <a:spcAft>
                <a:spcPts val="0"/>
              </a:spcAft>
              <a:buSzPts val="1800"/>
              <a:buChar char="🠶"/>
              <a:defRPr/>
            </a:lvl4pPr>
            <a:lvl5pPr marL="2286000" lvl="4" indent="-342900" algn="r" rtl="1">
              <a:spcBef>
                <a:spcPts val="1000"/>
              </a:spcBef>
              <a:spcAft>
                <a:spcPts val="0"/>
              </a:spcAft>
              <a:buSzPts val="1800"/>
              <a:buChar char="🠶"/>
              <a:defRPr/>
            </a:lvl5pPr>
            <a:lvl6pPr marL="2743200" lvl="5" indent="-342900" algn="r" rtl="1">
              <a:spcBef>
                <a:spcPts val="1000"/>
              </a:spcBef>
              <a:spcAft>
                <a:spcPts val="0"/>
              </a:spcAft>
              <a:buSzPts val="1800"/>
              <a:buChar char="🠶"/>
              <a:defRPr/>
            </a:lvl6pPr>
            <a:lvl7pPr marL="3200400" lvl="6" indent="-342900" algn="r" rtl="1">
              <a:spcBef>
                <a:spcPts val="1000"/>
              </a:spcBef>
              <a:spcAft>
                <a:spcPts val="0"/>
              </a:spcAft>
              <a:buSzPts val="1800"/>
              <a:buChar char="🠶"/>
              <a:defRPr/>
            </a:lvl7pPr>
            <a:lvl8pPr marL="3657600" lvl="7" indent="-342900" algn="r" rtl="1">
              <a:spcBef>
                <a:spcPts val="1000"/>
              </a:spcBef>
              <a:spcAft>
                <a:spcPts val="0"/>
              </a:spcAft>
              <a:buSzPts val="1800"/>
              <a:buChar char="🠶"/>
              <a:defRPr/>
            </a:lvl8pPr>
            <a:lvl9pPr marL="4114800" lvl="8" indent="-342900" algn="r" rtl="1">
              <a:spcBef>
                <a:spcPts val="1000"/>
              </a:spcBef>
              <a:spcAft>
                <a:spcPts val="0"/>
              </a:spcAft>
              <a:buSzPts val="1800"/>
              <a:buChar char="🠶"/>
              <a:defRPr/>
            </a:lvl9pPr>
          </a:lstStyle>
          <a:p>
            <a:endParaRPr/>
          </a:p>
        </p:txBody>
      </p:sp>
      <p:sp>
        <p:nvSpPr>
          <p:cNvPr id="156" name="Google Shape;156;p29"/>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9"/>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9"/>
          <p:cNvSpPr/>
          <p:nvPr/>
        </p:nvSpPr>
        <p:spPr>
          <a:xfrm rot="10800000" flipH="1">
            <a:off x="-4189" y="714375"/>
            <a:ext cx="1588527" cy="507297"/>
          </a:xfrm>
          <a:custGeom>
            <a:avLst/>
            <a:gdLst/>
            <a:ahLst/>
            <a:cxnLst/>
            <a:rect l="l" t="t" r="r" b="b"/>
            <a:pathLst>
              <a:path w="9248" h="10000" extrusionOk="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9"/>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ar-S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DE6C3"/>
            </a:gs>
          </a:gsLst>
          <a:path path="circle">
            <a:fillToRect r="100000" b="100000"/>
          </a:path>
          <a:tileRect l="-100000" t="-100000"/>
        </a:gradFill>
        <a:effectLst/>
      </p:bgPr>
    </p:bg>
    <p:spTree>
      <p:nvGrpSpPr>
        <p:cNvPr id="1" name="Shape 5"/>
        <p:cNvGrpSpPr/>
        <p:nvPr/>
      </p:nvGrpSpPr>
      <p:grpSpPr>
        <a:xfrm>
          <a:off x="0" y="0"/>
          <a:ext cx="0" cy="0"/>
          <a:chOff x="0" y="0"/>
          <a:chExt cx="0" cy="0"/>
        </a:xfrm>
      </p:grpSpPr>
      <p:grpSp>
        <p:nvGrpSpPr>
          <p:cNvPr id="6" name="Google Shape;6;p13"/>
          <p:cNvGrpSpPr/>
          <p:nvPr/>
        </p:nvGrpSpPr>
        <p:grpSpPr>
          <a:xfrm>
            <a:off x="1" y="228600"/>
            <a:ext cx="2851516" cy="6638628"/>
            <a:chOff x="2487613" y="285750"/>
            <a:chExt cx="2428875" cy="5654676"/>
          </a:xfrm>
        </p:grpSpPr>
        <p:sp>
          <p:nvSpPr>
            <p:cNvPr id="7" name="Google Shape;7;p13"/>
            <p:cNvSpPr/>
            <p:nvPr/>
          </p:nvSpPr>
          <p:spPr>
            <a:xfrm>
              <a:off x="2487613" y="2284413"/>
              <a:ext cx="85725" cy="533400"/>
            </a:xfrm>
            <a:custGeom>
              <a:avLst/>
              <a:gdLst/>
              <a:ahLst/>
              <a:cxnLst/>
              <a:rect l="l" t="t" r="r" b="b"/>
              <a:pathLst>
                <a:path w="22" h="136" extrusionOk="0">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8;p13"/>
            <p:cNvSpPr/>
            <p:nvPr/>
          </p:nvSpPr>
          <p:spPr>
            <a:xfrm>
              <a:off x="2597151" y="2779713"/>
              <a:ext cx="550863" cy="1978025"/>
            </a:xfrm>
            <a:custGeom>
              <a:avLst/>
              <a:gdLst/>
              <a:ahLst/>
              <a:cxnLst/>
              <a:rect l="l" t="t" r="r" b="b"/>
              <a:pathLst>
                <a:path w="140" h="504" extrusionOk="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9;p13"/>
            <p:cNvSpPr/>
            <p:nvPr/>
          </p:nvSpPr>
          <p:spPr>
            <a:xfrm>
              <a:off x="3175001" y="4730750"/>
              <a:ext cx="519113" cy="1209675"/>
            </a:xfrm>
            <a:custGeom>
              <a:avLst/>
              <a:gdLst/>
              <a:ahLst/>
              <a:cxnLst/>
              <a:rect l="l" t="t" r="r" b="b"/>
              <a:pathLst>
                <a:path w="132" h="308" extrusionOk="0">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13"/>
            <p:cNvSpPr/>
            <p:nvPr/>
          </p:nvSpPr>
          <p:spPr>
            <a:xfrm>
              <a:off x="3305176" y="5630863"/>
              <a:ext cx="146050" cy="309563"/>
            </a:xfrm>
            <a:custGeom>
              <a:avLst/>
              <a:gdLst/>
              <a:ahLst/>
              <a:cxnLst/>
              <a:rect l="l" t="t" r="r" b="b"/>
              <a:pathLst>
                <a:path w="37" h="79" extrusionOk="0">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13"/>
            <p:cNvSpPr/>
            <p:nvPr/>
          </p:nvSpPr>
          <p:spPr>
            <a:xfrm>
              <a:off x="2573338" y="2817813"/>
              <a:ext cx="700088" cy="2835275"/>
            </a:xfrm>
            <a:custGeom>
              <a:avLst/>
              <a:gdLst/>
              <a:ahLst/>
              <a:cxnLst/>
              <a:rect l="l" t="t" r="r" b="b"/>
              <a:pathLst>
                <a:path w="178" h="722" extrusionOk="0">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13"/>
            <p:cNvSpPr/>
            <p:nvPr/>
          </p:nvSpPr>
          <p:spPr>
            <a:xfrm>
              <a:off x="2506663" y="285750"/>
              <a:ext cx="90488" cy="2493963"/>
            </a:xfrm>
            <a:custGeom>
              <a:avLst/>
              <a:gdLst/>
              <a:ahLst/>
              <a:cxnLst/>
              <a:rect l="l" t="t" r="r" b="b"/>
              <a:pathLst>
                <a:path w="23" h="635" extrusionOk="0">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13"/>
            <p:cNvSpPr/>
            <p:nvPr/>
          </p:nvSpPr>
          <p:spPr>
            <a:xfrm>
              <a:off x="2554288" y="2598738"/>
              <a:ext cx="66675" cy="420688"/>
            </a:xfrm>
            <a:custGeom>
              <a:avLst/>
              <a:gdLst/>
              <a:ahLst/>
              <a:cxnLst/>
              <a:rect l="l" t="t" r="r" b="b"/>
              <a:pathLst>
                <a:path w="17" h="107" extrusionOk="0">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13"/>
            <p:cNvSpPr/>
            <p:nvPr/>
          </p:nvSpPr>
          <p:spPr>
            <a:xfrm>
              <a:off x="3143251" y="4757738"/>
              <a:ext cx="161925" cy="873125"/>
            </a:xfrm>
            <a:custGeom>
              <a:avLst/>
              <a:gdLst/>
              <a:ahLst/>
              <a:cxnLst/>
              <a:rect l="l" t="t" r="r" b="b"/>
              <a:pathLst>
                <a:path w="41" h="222" extrusionOk="0">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13"/>
            <p:cNvSpPr/>
            <p:nvPr/>
          </p:nvSpPr>
          <p:spPr>
            <a:xfrm>
              <a:off x="3148013" y="1282700"/>
              <a:ext cx="1768475" cy="3448050"/>
            </a:xfrm>
            <a:custGeom>
              <a:avLst/>
              <a:gdLst/>
              <a:ahLst/>
              <a:cxnLst/>
              <a:rect l="l" t="t" r="r" b="b"/>
              <a:pathLst>
                <a:path w="450" h="878" extrusionOk="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13"/>
            <p:cNvSpPr/>
            <p:nvPr/>
          </p:nvSpPr>
          <p:spPr>
            <a:xfrm>
              <a:off x="3273426" y="5653088"/>
              <a:ext cx="138113" cy="287338"/>
            </a:xfrm>
            <a:custGeom>
              <a:avLst/>
              <a:gdLst/>
              <a:ahLst/>
              <a:cxnLst/>
              <a:rect l="l" t="t" r="r" b="b"/>
              <a:pathLst>
                <a:path w="35" h="73" extrusionOk="0">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13"/>
            <p:cNvSpPr/>
            <p:nvPr/>
          </p:nvSpPr>
          <p:spPr>
            <a:xfrm>
              <a:off x="3143251" y="4656138"/>
              <a:ext cx="31750" cy="188913"/>
            </a:xfrm>
            <a:custGeom>
              <a:avLst/>
              <a:gdLst/>
              <a:ahLst/>
              <a:cxnLst/>
              <a:rect l="l" t="t" r="r" b="b"/>
              <a:pathLst>
                <a:path w="8" h="48" extrusionOk="0">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13"/>
            <p:cNvSpPr/>
            <p:nvPr/>
          </p:nvSpPr>
          <p:spPr>
            <a:xfrm>
              <a:off x="3211513" y="5410200"/>
              <a:ext cx="203200" cy="530225"/>
            </a:xfrm>
            <a:custGeom>
              <a:avLst/>
              <a:gdLst/>
              <a:ahLst/>
              <a:cxnLst/>
              <a:rect l="l" t="t" r="r" b="b"/>
              <a:pathLst>
                <a:path w="52" h="135" extrusionOk="0">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19;p13"/>
          <p:cNvGrpSpPr/>
          <p:nvPr/>
        </p:nvGrpSpPr>
        <p:grpSpPr>
          <a:xfrm>
            <a:off x="27222" y="-786"/>
            <a:ext cx="2356674" cy="6854039"/>
            <a:chOff x="6627813" y="194833"/>
            <a:chExt cx="1952625" cy="5678918"/>
          </a:xfrm>
        </p:grpSpPr>
        <p:sp>
          <p:nvSpPr>
            <p:cNvPr id="20" name="Google Shape;20;p13"/>
            <p:cNvSpPr/>
            <p:nvPr/>
          </p:nvSpPr>
          <p:spPr>
            <a:xfrm>
              <a:off x="6627813" y="194833"/>
              <a:ext cx="409575" cy="3646488"/>
            </a:xfrm>
            <a:custGeom>
              <a:avLst/>
              <a:gdLst/>
              <a:ahLst/>
              <a:cxnLst/>
              <a:rect l="l" t="t" r="r" b="b"/>
              <a:pathLst>
                <a:path w="103" h="920" extrusionOk="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13"/>
            <p:cNvSpPr/>
            <p:nvPr/>
          </p:nvSpPr>
          <p:spPr>
            <a:xfrm>
              <a:off x="7061201" y="3771900"/>
              <a:ext cx="350838" cy="1309688"/>
            </a:xfrm>
            <a:custGeom>
              <a:avLst/>
              <a:gdLst/>
              <a:ahLst/>
              <a:cxnLst/>
              <a:rect l="l" t="t" r="r" b="b"/>
              <a:pathLst>
                <a:path w="88" h="330" extrusionOk="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13"/>
            <p:cNvSpPr/>
            <p:nvPr/>
          </p:nvSpPr>
          <p:spPr>
            <a:xfrm>
              <a:off x="7439026" y="5053013"/>
              <a:ext cx="357188" cy="820738"/>
            </a:xfrm>
            <a:custGeom>
              <a:avLst/>
              <a:gdLst/>
              <a:ahLst/>
              <a:cxnLst/>
              <a:rect l="l" t="t" r="r" b="b"/>
              <a:pathLst>
                <a:path w="90" h="207" extrusionOk="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13"/>
            <p:cNvSpPr/>
            <p:nvPr/>
          </p:nvSpPr>
          <p:spPr>
            <a:xfrm>
              <a:off x="7037388" y="3811588"/>
              <a:ext cx="457200" cy="1852613"/>
            </a:xfrm>
            <a:custGeom>
              <a:avLst/>
              <a:gdLst/>
              <a:ahLst/>
              <a:cxnLst/>
              <a:rect l="l" t="t" r="r" b="b"/>
              <a:pathLst>
                <a:path w="115" h="467" extrusionOk="0">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13"/>
            <p:cNvSpPr/>
            <p:nvPr/>
          </p:nvSpPr>
          <p:spPr>
            <a:xfrm>
              <a:off x="6992938" y="1263650"/>
              <a:ext cx="144463" cy="2508250"/>
            </a:xfrm>
            <a:custGeom>
              <a:avLst/>
              <a:gdLst/>
              <a:ahLst/>
              <a:cxnLst/>
              <a:rect l="l" t="t" r="r" b="b"/>
              <a:pathLst>
                <a:path w="36" h="633" extrusionOk="0">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13"/>
            <p:cNvSpPr/>
            <p:nvPr/>
          </p:nvSpPr>
          <p:spPr>
            <a:xfrm>
              <a:off x="7526338" y="5640388"/>
              <a:ext cx="111125" cy="233363"/>
            </a:xfrm>
            <a:custGeom>
              <a:avLst/>
              <a:gdLst/>
              <a:ahLst/>
              <a:cxnLst/>
              <a:rect l="l" t="t" r="r" b="b"/>
              <a:pathLst>
                <a:path w="28" h="59" extrusionOk="0">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13"/>
            <p:cNvSpPr/>
            <p:nvPr/>
          </p:nvSpPr>
          <p:spPr>
            <a:xfrm>
              <a:off x="7021513" y="3598863"/>
              <a:ext cx="68263" cy="423863"/>
            </a:xfrm>
            <a:custGeom>
              <a:avLst/>
              <a:gdLst/>
              <a:ahLst/>
              <a:cxnLst/>
              <a:rect l="l" t="t" r="r" b="b"/>
              <a:pathLst>
                <a:path w="17" h="107" extrusionOk="0">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13"/>
            <p:cNvSpPr/>
            <p:nvPr/>
          </p:nvSpPr>
          <p:spPr>
            <a:xfrm>
              <a:off x="7412038" y="2801938"/>
              <a:ext cx="1168400" cy="2251075"/>
            </a:xfrm>
            <a:custGeom>
              <a:avLst/>
              <a:gdLst/>
              <a:ahLst/>
              <a:cxnLst/>
              <a:rect l="l" t="t" r="r" b="b"/>
              <a:pathLst>
                <a:path w="294" h="568" extrusionOk="0">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13"/>
            <p:cNvSpPr/>
            <p:nvPr/>
          </p:nvSpPr>
          <p:spPr>
            <a:xfrm>
              <a:off x="7494588" y="5664200"/>
              <a:ext cx="100013" cy="209550"/>
            </a:xfrm>
            <a:custGeom>
              <a:avLst/>
              <a:gdLst/>
              <a:ahLst/>
              <a:cxnLst/>
              <a:rect l="l" t="t" r="r" b="b"/>
              <a:pathLst>
                <a:path w="25" h="53" extrusionOk="0">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13"/>
            <p:cNvSpPr/>
            <p:nvPr/>
          </p:nvSpPr>
          <p:spPr>
            <a:xfrm>
              <a:off x="7412038" y="5081588"/>
              <a:ext cx="114300" cy="558800"/>
            </a:xfrm>
            <a:custGeom>
              <a:avLst/>
              <a:gdLst/>
              <a:ahLst/>
              <a:cxnLst/>
              <a:rect l="l" t="t" r="r" b="b"/>
              <a:pathLst>
                <a:path w="29" h="141" extrusionOk="0">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13"/>
            <p:cNvSpPr/>
            <p:nvPr/>
          </p:nvSpPr>
          <p:spPr>
            <a:xfrm>
              <a:off x="7412038" y="4978400"/>
              <a:ext cx="31750" cy="188913"/>
            </a:xfrm>
            <a:custGeom>
              <a:avLst/>
              <a:gdLst/>
              <a:ahLst/>
              <a:cxnLst/>
              <a:rect l="l" t="t" r="r" b="b"/>
              <a:pathLst>
                <a:path w="8" h="48" extrusionOk="0">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13"/>
            <p:cNvSpPr/>
            <p:nvPr/>
          </p:nvSpPr>
          <p:spPr>
            <a:xfrm>
              <a:off x="7439026" y="5434013"/>
              <a:ext cx="174625" cy="439738"/>
            </a:xfrm>
            <a:custGeom>
              <a:avLst/>
              <a:gdLst/>
              <a:ahLst/>
              <a:cxnLst/>
              <a:rect l="l" t="t" r="r" b="b"/>
              <a:pathLst>
                <a:path w="44" h="111" extrusionOk="0">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 name="Google Shape;32;p13"/>
          <p:cNvSpPr/>
          <p:nvPr/>
        </p:nvSpPr>
        <p:spPr>
          <a:xfrm>
            <a:off x="0" y="0"/>
            <a:ext cx="182880" cy="6858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13"/>
          <p:cNvSpPr txBox="1">
            <a:spLocks noGrp="1"/>
          </p:cNvSpPr>
          <p:nvPr>
            <p:ph type="title"/>
          </p:nvPr>
        </p:nvSpPr>
        <p:spPr>
          <a:xfrm>
            <a:off x="2592924" y="624110"/>
            <a:ext cx="8911687" cy="1280890"/>
          </a:xfrm>
          <a:prstGeom prst="rect">
            <a:avLst/>
          </a:prstGeom>
          <a:noFill/>
          <a:ln>
            <a:noFill/>
          </a:ln>
        </p:spPr>
        <p:txBody>
          <a:bodyPr spcFirstLastPara="1" wrap="square" lIns="91425" tIns="45700" rIns="91425" bIns="45700" anchor="t" anchorCtr="0">
            <a:normAutofit/>
          </a:bodyPr>
          <a:lstStyle>
            <a:lvl1pPr marR="0" lvl="0" algn="l" rtl="1">
              <a:spcBef>
                <a:spcPts val="0"/>
              </a:spcBef>
              <a:spcAft>
                <a:spcPts val="0"/>
              </a:spcAft>
              <a:buClr>
                <a:srgbClr val="262626"/>
              </a:buClr>
              <a:buSzPts val="3600"/>
              <a:buFont typeface="Century Gothic"/>
              <a:buNone/>
              <a:defRPr sz="3600" b="0" i="0" u="none" strike="noStrike" cap="none">
                <a:solidFill>
                  <a:srgbClr val="262626"/>
                </a:solidFill>
                <a:latin typeface="Century Gothic"/>
                <a:ea typeface="Century Gothic"/>
                <a:cs typeface="Century Gothic"/>
                <a:sym typeface="Century Gothic"/>
              </a:defRPr>
            </a:lvl1pPr>
            <a:lvl2pPr marR="0" lvl="1" algn="l" rtl="1">
              <a:spcBef>
                <a:spcPts val="0"/>
              </a:spcBef>
              <a:spcAft>
                <a:spcPts val="0"/>
              </a:spcAft>
              <a:buSzPts val="1400"/>
              <a:buNone/>
              <a:defRPr sz="1800" b="0" i="0" u="none" strike="noStrike" cap="none">
                <a:solidFill>
                  <a:schemeClr val="dk2"/>
                </a:solidFill>
              </a:defRPr>
            </a:lvl2pPr>
            <a:lvl3pPr marR="0" lvl="2" algn="l" rtl="1">
              <a:spcBef>
                <a:spcPts val="0"/>
              </a:spcBef>
              <a:spcAft>
                <a:spcPts val="0"/>
              </a:spcAft>
              <a:buSzPts val="1400"/>
              <a:buNone/>
              <a:defRPr sz="1800" b="0" i="0" u="none" strike="noStrike" cap="none">
                <a:solidFill>
                  <a:schemeClr val="dk2"/>
                </a:solidFill>
              </a:defRPr>
            </a:lvl3pPr>
            <a:lvl4pPr marR="0" lvl="3" algn="l" rtl="1">
              <a:spcBef>
                <a:spcPts val="0"/>
              </a:spcBef>
              <a:spcAft>
                <a:spcPts val="0"/>
              </a:spcAft>
              <a:buSzPts val="1400"/>
              <a:buNone/>
              <a:defRPr sz="1800" b="0" i="0" u="none" strike="noStrike" cap="none">
                <a:solidFill>
                  <a:schemeClr val="dk2"/>
                </a:solidFill>
              </a:defRPr>
            </a:lvl4pPr>
            <a:lvl5pPr marR="0" lvl="4" algn="l" rtl="1">
              <a:spcBef>
                <a:spcPts val="0"/>
              </a:spcBef>
              <a:spcAft>
                <a:spcPts val="0"/>
              </a:spcAft>
              <a:buSzPts val="1400"/>
              <a:buNone/>
              <a:defRPr sz="1800" b="0" i="0" u="none" strike="noStrike" cap="none">
                <a:solidFill>
                  <a:schemeClr val="dk2"/>
                </a:solidFill>
              </a:defRPr>
            </a:lvl5pPr>
            <a:lvl6pPr marR="0" lvl="5" algn="l" rtl="1">
              <a:spcBef>
                <a:spcPts val="0"/>
              </a:spcBef>
              <a:spcAft>
                <a:spcPts val="0"/>
              </a:spcAft>
              <a:buSzPts val="1400"/>
              <a:buNone/>
              <a:defRPr sz="1800" b="0" i="0" u="none" strike="noStrike" cap="none">
                <a:solidFill>
                  <a:schemeClr val="dk2"/>
                </a:solidFill>
              </a:defRPr>
            </a:lvl6pPr>
            <a:lvl7pPr marR="0" lvl="6" algn="l" rtl="1">
              <a:spcBef>
                <a:spcPts val="0"/>
              </a:spcBef>
              <a:spcAft>
                <a:spcPts val="0"/>
              </a:spcAft>
              <a:buSzPts val="1400"/>
              <a:buNone/>
              <a:defRPr sz="1800" b="0" i="0" u="none" strike="noStrike" cap="none">
                <a:solidFill>
                  <a:schemeClr val="dk2"/>
                </a:solidFill>
              </a:defRPr>
            </a:lvl7pPr>
            <a:lvl8pPr marR="0" lvl="7" algn="l" rtl="1">
              <a:spcBef>
                <a:spcPts val="0"/>
              </a:spcBef>
              <a:spcAft>
                <a:spcPts val="0"/>
              </a:spcAft>
              <a:buSzPts val="1400"/>
              <a:buNone/>
              <a:defRPr sz="1800" b="0" i="0" u="none" strike="noStrike" cap="none">
                <a:solidFill>
                  <a:schemeClr val="dk2"/>
                </a:solidFill>
              </a:defRPr>
            </a:lvl8pPr>
            <a:lvl9pPr marR="0" lvl="8" algn="l" rtl="1">
              <a:spcBef>
                <a:spcPts val="0"/>
              </a:spcBef>
              <a:spcAft>
                <a:spcPts val="0"/>
              </a:spcAft>
              <a:buSzPts val="1400"/>
              <a:buNone/>
              <a:defRPr sz="1800" b="0" i="0" u="none" strike="noStrike" cap="none">
                <a:solidFill>
                  <a:schemeClr val="dk2"/>
                </a:solidFill>
              </a:defRPr>
            </a:lvl9pPr>
          </a:lstStyle>
          <a:p>
            <a:endParaRPr/>
          </a:p>
        </p:txBody>
      </p:sp>
      <p:sp>
        <p:nvSpPr>
          <p:cNvPr id="34" name="Google Shape;34;p13"/>
          <p:cNvSpPr txBox="1">
            <a:spLocks noGrp="1"/>
          </p:cNvSpPr>
          <p:nvPr>
            <p:ph type="body" idx="1"/>
          </p:nvPr>
        </p:nvSpPr>
        <p:spPr>
          <a:xfrm>
            <a:off x="2589212" y="2133600"/>
            <a:ext cx="8915400" cy="3886200"/>
          </a:xfrm>
          <a:prstGeom prst="rect">
            <a:avLst/>
          </a:prstGeom>
          <a:noFill/>
          <a:ln>
            <a:noFill/>
          </a:ln>
        </p:spPr>
        <p:txBody>
          <a:bodyPr spcFirstLastPara="1" wrap="square" lIns="91425" tIns="45700" rIns="91425" bIns="45700" anchor="t" anchorCtr="0">
            <a:normAutofit/>
          </a:bodyPr>
          <a:lstStyle>
            <a:lvl1pPr marL="457200" marR="0" lvl="0" indent="-342900" algn="r" rtl="1">
              <a:spcBef>
                <a:spcPts val="1000"/>
              </a:spcBef>
              <a:spcAft>
                <a:spcPts val="0"/>
              </a:spcAft>
              <a:buClr>
                <a:schemeClr val="accent1"/>
              </a:buClr>
              <a:buSzPts val="1800"/>
              <a:buFont typeface="Noto Sans Symbols"/>
              <a:buChar char="🠶"/>
              <a:defRPr sz="1800" b="0" i="0" u="none" strike="noStrike" cap="none">
                <a:solidFill>
                  <a:srgbClr val="3F3F3F"/>
                </a:solidFill>
                <a:latin typeface="Century Gothic"/>
                <a:ea typeface="Century Gothic"/>
                <a:cs typeface="Century Gothic"/>
                <a:sym typeface="Century Gothic"/>
              </a:defRPr>
            </a:lvl1pPr>
            <a:lvl2pPr marL="914400" marR="0" lvl="1" indent="-330200" algn="r" rtl="1">
              <a:spcBef>
                <a:spcPts val="1000"/>
              </a:spcBef>
              <a:spcAft>
                <a:spcPts val="0"/>
              </a:spcAft>
              <a:buClr>
                <a:schemeClr val="accent1"/>
              </a:buClr>
              <a:buSzPts val="1600"/>
              <a:buFont typeface="Noto Sans Symbols"/>
              <a:buChar char="🠶"/>
              <a:defRPr sz="1600" b="0" i="0" u="none" strike="noStrike" cap="none">
                <a:solidFill>
                  <a:srgbClr val="3F3F3F"/>
                </a:solidFill>
                <a:latin typeface="Century Gothic"/>
                <a:ea typeface="Century Gothic"/>
                <a:cs typeface="Century Gothic"/>
                <a:sym typeface="Century Gothic"/>
              </a:defRPr>
            </a:lvl2pPr>
            <a:lvl3pPr marL="1371600" marR="0" lvl="2" indent="-317500" algn="r" rtl="1">
              <a:spcBef>
                <a:spcPts val="1000"/>
              </a:spcBef>
              <a:spcAft>
                <a:spcPts val="0"/>
              </a:spcAft>
              <a:buClr>
                <a:schemeClr val="accent1"/>
              </a:buClr>
              <a:buSzPts val="1400"/>
              <a:buFont typeface="Noto Sans Symbols"/>
              <a:buChar char="🠶"/>
              <a:defRPr sz="1400" b="0" i="0" u="none" strike="noStrike" cap="none">
                <a:solidFill>
                  <a:srgbClr val="3F3F3F"/>
                </a:solidFill>
                <a:latin typeface="Century Gothic"/>
                <a:ea typeface="Century Gothic"/>
                <a:cs typeface="Century Gothic"/>
                <a:sym typeface="Century Gothic"/>
              </a:defRPr>
            </a:lvl3pPr>
            <a:lvl4pPr marL="1828800" marR="0" lvl="3" indent="-304800" algn="r" rtl="1">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4pPr>
            <a:lvl5pPr marL="2286000" marR="0" lvl="4" indent="-304800" algn="r" rtl="1">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5pPr>
            <a:lvl6pPr marL="2743200" marR="0" lvl="5" indent="-304800" algn="r" rtl="1">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6pPr>
            <a:lvl7pPr marL="3200400" marR="0" lvl="6" indent="-304800" algn="r" rtl="1">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7pPr>
            <a:lvl8pPr marL="3657600" marR="0" lvl="7" indent="-304800" algn="r" rtl="1">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8pPr>
            <a:lvl9pPr marL="4114800" marR="0" lvl="8" indent="-304800" algn="r" rtl="1">
              <a:spcBef>
                <a:spcPts val="1000"/>
              </a:spcBef>
              <a:spcAft>
                <a:spcPts val="0"/>
              </a:spcAft>
              <a:buClr>
                <a:schemeClr val="accent1"/>
              </a:buClr>
              <a:buSzPts val="1200"/>
              <a:buFont typeface="Noto Sans Symbols"/>
              <a:buChar char="🠶"/>
              <a:defRPr sz="1200" b="0" i="0" u="none" strike="noStrike" cap="none">
                <a:solidFill>
                  <a:srgbClr val="3F3F3F"/>
                </a:solidFill>
                <a:latin typeface="Century Gothic"/>
                <a:ea typeface="Century Gothic"/>
                <a:cs typeface="Century Gothic"/>
                <a:sym typeface="Century Gothic"/>
              </a:defRPr>
            </a:lvl9pPr>
          </a:lstStyle>
          <a:p>
            <a:endParaRPr/>
          </a:p>
        </p:txBody>
      </p:sp>
      <p:sp>
        <p:nvSpPr>
          <p:cNvPr id="35" name="Google Shape;35;p13"/>
          <p:cNvSpPr txBox="1">
            <a:spLocks noGrp="1"/>
          </p:cNvSpPr>
          <p:nvPr>
            <p:ph type="dt" idx="10"/>
          </p:nvPr>
        </p:nvSpPr>
        <p:spPr>
          <a:xfrm>
            <a:off x="10361612" y="6130437"/>
            <a:ext cx="1146283" cy="370396"/>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6" name="Google Shape;36;p13"/>
          <p:cNvSpPr txBox="1">
            <a:spLocks noGrp="1"/>
          </p:cNvSpPr>
          <p:nvPr>
            <p:ph type="ftr" idx="11"/>
          </p:nvPr>
        </p:nvSpPr>
        <p:spPr>
          <a:xfrm>
            <a:off x="2589212" y="6135808"/>
            <a:ext cx="7619999"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0" b="0" i="0" u="none" strike="noStrike" cap="none">
                <a:solidFill>
                  <a:srgbClr val="888888"/>
                </a:solidFill>
                <a:latin typeface="Century Gothic"/>
                <a:ea typeface="Century Gothic"/>
                <a:cs typeface="Century Gothic"/>
                <a:sym typeface="Century Gothic"/>
              </a:defRPr>
            </a:lvl1pPr>
            <a:lvl2pPr marR="0" lvl="1"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2pPr>
            <a:lvl3pPr marR="0" lvl="2"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3pPr>
            <a:lvl4pPr marR="0" lvl="3"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4pPr>
            <a:lvl5pPr marR="0" lvl="4"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5pPr>
            <a:lvl6pPr marR="0" lvl="5"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6pPr>
            <a:lvl7pPr marR="0" lvl="6"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7pPr>
            <a:lvl8pPr marR="0" lvl="7"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8pPr>
            <a:lvl9pPr marR="0" lvl="8" algn="l" rtl="0">
              <a:spcBef>
                <a:spcPts val="0"/>
              </a:spcBef>
              <a:spcAft>
                <a:spcPts val="0"/>
              </a:spcAft>
              <a:buSzPts val="1400"/>
              <a:buNone/>
              <a:defRPr sz="1800" b="0" i="0" u="none" strike="noStrike" cap="none">
                <a:solidFill>
                  <a:schemeClr val="dk1"/>
                </a:solidFill>
                <a:latin typeface="Century Gothic"/>
                <a:ea typeface="Century Gothic"/>
                <a:cs typeface="Century Gothic"/>
                <a:sym typeface="Century Gothic"/>
              </a:defRPr>
            </a:lvl9pPr>
          </a:lstStyle>
          <a:p>
            <a:endParaRPr/>
          </a:p>
        </p:txBody>
      </p:sp>
      <p:sp>
        <p:nvSpPr>
          <p:cNvPr id="37" name="Google Shape;37;p13"/>
          <p:cNvSpPr txBox="1">
            <a:spLocks noGrp="1"/>
          </p:cNvSpPr>
          <p:nvPr>
            <p:ph type="sldNum" idx="12"/>
          </p:nvPr>
        </p:nvSpPr>
        <p:spPr>
          <a:xfrm>
            <a:off x="531812" y="787782"/>
            <a:ext cx="779767"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000" b="0" i="0" u="none" strike="noStrike" cap="none">
                <a:solidFill>
                  <a:srgbClr val="FEFFFF"/>
                </a:solidFill>
                <a:latin typeface="Century Gothic"/>
                <a:ea typeface="Century Gothic"/>
                <a:cs typeface="Century Gothic"/>
                <a:sym typeface="Century Gothic"/>
              </a:defRPr>
            </a:lvl1pPr>
            <a:lvl2pPr marL="0" marR="0" lvl="1" indent="0" algn="r" rtl="0">
              <a:spcBef>
                <a:spcPts val="0"/>
              </a:spcBef>
              <a:buNone/>
              <a:defRPr sz="2000" b="0" i="0" u="none" strike="noStrike" cap="none">
                <a:solidFill>
                  <a:srgbClr val="FEFFFF"/>
                </a:solidFill>
                <a:latin typeface="Century Gothic"/>
                <a:ea typeface="Century Gothic"/>
                <a:cs typeface="Century Gothic"/>
                <a:sym typeface="Century Gothic"/>
              </a:defRPr>
            </a:lvl2pPr>
            <a:lvl3pPr marL="0" marR="0" lvl="2" indent="0" algn="r" rtl="0">
              <a:spcBef>
                <a:spcPts val="0"/>
              </a:spcBef>
              <a:buNone/>
              <a:defRPr sz="2000" b="0" i="0" u="none" strike="noStrike" cap="none">
                <a:solidFill>
                  <a:srgbClr val="FEFFFF"/>
                </a:solidFill>
                <a:latin typeface="Century Gothic"/>
                <a:ea typeface="Century Gothic"/>
                <a:cs typeface="Century Gothic"/>
                <a:sym typeface="Century Gothic"/>
              </a:defRPr>
            </a:lvl3pPr>
            <a:lvl4pPr marL="0" marR="0" lvl="3" indent="0" algn="r" rtl="0">
              <a:spcBef>
                <a:spcPts val="0"/>
              </a:spcBef>
              <a:buNone/>
              <a:defRPr sz="2000" b="0" i="0" u="none" strike="noStrike" cap="none">
                <a:solidFill>
                  <a:srgbClr val="FEFFFF"/>
                </a:solidFill>
                <a:latin typeface="Century Gothic"/>
                <a:ea typeface="Century Gothic"/>
                <a:cs typeface="Century Gothic"/>
                <a:sym typeface="Century Gothic"/>
              </a:defRPr>
            </a:lvl4pPr>
            <a:lvl5pPr marL="0" marR="0" lvl="4" indent="0" algn="r" rtl="0">
              <a:spcBef>
                <a:spcPts val="0"/>
              </a:spcBef>
              <a:buNone/>
              <a:defRPr sz="2000" b="0" i="0" u="none" strike="noStrike" cap="none">
                <a:solidFill>
                  <a:srgbClr val="FEFFFF"/>
                </a:solidFill>
                <a:latin typeface="Century Gothic"/>
                <a:ea typeface="Century Gothic"/>
                <a:cs typeface="Century Gothic"/>
                <a:sym typeface="Century Gothic"/>
              </a:defRPr>
            </a:lvl5pPr>
            <a:lvl6pPr marL="0" marR="0" lvl="5" indent="0" algn="r" rtl="0">
              <a:spcBef>
                <a:spcPts val="0"/>
              </a:spcBef>
              <a:buNone/>
              <a:defRPr sz="2000" b="0" i="0" u="none" strike="noStrike" cap="none">
                <a:solidFill>
                  <a:srgbClr val="FEFFFF"/>
                </a:solidFill>
                <a:latin typeface="Century Gothic"/>
                <a:ea typeface="Century Gothic"/>
                <a:cs typeface="Century Gothic"/>
                <a:sym typeface="Century Gothic"/>
              </a:defRPr>
            </a:lvl6pPr>
            <a:lvl7pPr marL="0" marR="0" lvl="6" indent="0" algn="r" rtl="0">
              <a:spcBef>
                <a:spcPts val="0"/>
              </a:spcBef>
              <a:buNone/>
              <a:defRPr sz="2000" b="0" i="0" u="none" strike="noStrike" cap="none">
                <a:solidFill>
                  <a:srgbClr val="FEFFFF"/>
                </a:solidFill>
                <a:latin typeface="Century Gothic"/>
                <a:ea typeface="Century Gothic"/>
                <a:cs typeface="Century Gothic"/>
                <a:sym typeface="Century Gothic"/>
              </a:defRPr>
            </a:lvl7pPr>
            <a:lvl8pPr marL="0" marR="0" lvl="7" indent="0" algn="r" rtl="0">
              <a:spcBef>
                <a:spcPts val="0"/>
              </a:spcBef>
              <a:buNone/>
              <a:defRPr sz="2000" b="0" i="0" u="none" strike="noStrike" cap="none">
                <a:solidFill>
                  <a:srgbClr val="FEFFFF"/>
                </a:solidFill>
                <a:latin typeface="Century Gothic"/>
                <a:ea typeface="Century Gothic"/>
                <a:cs typeface="Century Gothic"/>
                <a:sym typeface="Century Gothic"/>
              </a:defRPr>
            </a:lvl8pPr>
            <a:lvl9pPr marL="0" marR="0" lvl="8" indent="0" algn="r" rtl="0">
              <a:spcBef>
                <a:spcPts val="0"/>
              </a:spcBef>
              <a:buNone/>
              <a:defRPr sz="2000" b="0" i="0" u="none" strike="noStrike" cap="none">
                <a:solidFill>
                  <a:srgbClr val="FEFFFF"/>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ar-S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notesSlide" Target="../notesSlides/notesSlide11.xml"/><Relationship Id="rId7" Type="http://schemas.openxmlformats.org/officeDocument/2006/relationships/oleObject" Target="../embeddings/oleObject1.bin"/><Relationship Id="rId12" Type="http://schemas.openxmlformats.org/officeDocument/2006/relationships/image" Target="../media/image24.jp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1.jpg"/><Relationship Id="rId11" Type="http://schemas.openxmlformats.org/officeDocument/2006/relationships/hyperlink" Target="http://www.essential-depot.com/cgimage/JAR-GL-GALL.jpg" TargetMode="External"/><Relationship Id="rId5" Type="http://schemas.openxmlformats.org/officeDocument/2006/relationships/image" Target="../media/image20.png"/><Relationship Id="rId10" Type="http://schemas.openxmlformats.org/officeDocument/2006/relationships/image" Target="../media/image23.jpg"/><Relationship Id="rId4" Type="http://schemas.openxmlformats.org/officeDocument/2006/relationships/image" Target="../media/image19.pn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
          <p:cNvSpPr txBox="1">
            <a:spLocks noGrp="1"/>
          </p:cNvSpPr>
          <p:nvPr>
            <p:ph type="subTitle" idx="1"/>
          </p:nvPr>
        </p:nvSpPr>
        <p:spPr>
          <a:xfrm>
            <a:off x="1255995" y="1421911"/>
            <a:ext cx="9680009" cy="1126283"/>
          </a:xfrm>
          <a:prstGeom prst="rect">
            <a:avLst/>
          </a:prstGeom>
          <a:noFill/>
          <a:ln>
            <a:noFill/>
          </a:ln>
        </p:spPr>
        <p:txBody>
          <a:bodyPr spcFirstLastPara="1" wrap="square" lIns="91425" tIns="45700" rIns="91425" bIns="45700" anchor="t" anchorCtr="0">
            <a:noAutofit/>
          </a:bodyPr>
          <a:lstStyle/>
          <a:p>
            <a:pPr marL="0" lvl="0" indent="0" algn="ctr" rtl="1">
              <a:spcBef>
                <a:spcPts val="0"/>
              </a:spcBef>
              <a:spcAft>
                <a:spcPts val="0"/>
              </a:spcAft>
              <a:buSzPts val="7200"/>
              <a:buNone/>
            </a:pPr>
            <a:r>
              <a:rPr lang="ar-SA" sz="7200" b="1" dirty="0">
                <a:solidFill>
                  <a:srgbClr val="C00000"/>
                </a:solidFill>
              </a:rPr>
              <a:t>موسم قطف الزيتون</a:t>
            </a:r>
            <a:endParaRPr sz="7200" b="1" dirty="0">
              <a:solidFill>
                <a:srgbClr val="C00000"/>
              </a:solidFill>
            </a:endParaRPr>
          </a:p>
        </p:txBody>
      </p:sp>
      <p:pic>
        <p:nvPicPr>
          <p:cNvPr id="165" name="Google Shape;165;p1"/>
          <p:cNvPicPr preferRelativeResize="0"/>
          <p:nvPr/>
        </p:nvPicPr>
        <p:blipFill rotWithShape="1">
          <a:blip r:embed="rId3">
            <a:alphaModFix/>
          </a:blip>
          <a:srcRect/>
          <a:stretch/>
        </p:blipFill>
        <p:spPr>
          <a:xfrm>
            <a:off x="1000665" y="269376"/>
            <a:ext cx="9765102" cy="1053238"/>
          </a:xfrm>
          <a:prstGeom prst="rect">
            <a:avLst/>
          </a:prstGeom>
          <a:noFill/>
          <a:ln>
            <a:noFill/>
          </a:ln>
        </p:spPr>
      </p:pic>
      <p:pic>
        <p:nvPicPr>
          <p:cNvPr id="166" name="Google Shape;166;p1"/>
          <p:cNvPicPr preferRelativeResize="0"/>
          <p:nvPr/>
        </p:nvPicPr>
        <p:blipFill rotWithShape="1">
          <a:blip r:embed="rId4">
            <a:alphaModFix/>
          </a:blip>
          <a:srcRect/>
          <a:stretch/>
        </p:blipFill>
        <p:spPr>
          <a:xfrm>
            <a:off x="2915728" y="3597215"/>
            <a:ext cx="5805577" cy="2662077"/>
          </a:xfrm>
          <a:prstGeom prst="roundRect">
            <a:avLst>
              <a:gd name="adj" fmla="val 4167"/>
            </a:avLst>
          </a:prstGeom>
          <a:solidFill>
            <a:srgbClr val="FFFFFF"/>
          </a:solidFill>
          <a:ln w="76200" cap="sq" cmpd="sng">
            <a:solidFill>
              <a:srgbClr val="7B230B"/>
            </a:solidFill>
            <a:prstDash val="solid"/>
            <a:miter lim="800000"/>
            <a:headEnd type="none" w="sm" len="sm"/>
            <a:tailEnd type="none" w="sm" len="sm"/>
          </a:ln>
          <a:effectLst>
            <a:reflection stA="33000" endPos="28000" dist="5000" dir="5400000" sy="-100000" algn="bl" rotWithShape="0"/>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2"/>
          <p:cNvSpPr txBox="1">
            <a:spLocks noGrp="1"/>
          </p:cNvSpPr>
          <p:nvPr>
            <p:ph type="title"/>
          </p:nvPr>
        </p:nvSpPr>
        <p:spPr>
          <a:xfrm>
            <a:off x="1640157" y="60385"/>
            <a:ext cx="8823686" cy="1017917"/>
          </a:xfrm>
          <a:prstGeom prst="rect">
            <a:avLst/>
          </a:prstGeom>
          <a:noFill/>
          <a:ln>
            <a:noFill/>
          </a:ln>
        </p:spPr>
        <p:txBody>
          <a:bodyPr spcFirstLastPara="1" wrap="square" lIns="91425" tIns="45700" rIns="91425" bIns="45700" anchor="t" anchorCtr="0">
            <a:noAutofit/>
          </a:bodyPr>
          <a:lstStyle/>
          <a:p>
            <a:pPr marL="0" lvl="0" indent="0" algn="ctr" rtl="1">
              <a:spcBef>
                <a:spcPts val="0"/>
              </a:spcBef>
              <a:spcAft>
                <a:spcPts val="0"/>
              </a:spcAft>
              <a:buClr>
                <a:srgbClr val="C00000"/>
              </a:buClr>
              <a:buSzPts val="5400"/>
              <a:buFont typeface="Century Gothic"/>
              <a:buNone/>
            </a:pPr>
            <a:r>
              <a:rPr lang="ar-SA" sz="5400" b="1" dirty="0">
                <a:solidFill>
                  <a:srgbClr val="C00000"/>
                </a:solidFill>
              </a:rPr>
              <a:t>الزيتون</a:t>
            </a:r>
            <a:r>
              <a:rPr lang="ar-SA" sz="4800" b="1" dirty="0">
                <a:solidFill>
                  <a:srgbClr val="C00000"/>
                </a:solidFill>
              </a:rPr>
              <a:t/>
            </a:r>
            <a:br>
              <a:rPr lang="ar-SA" sz="4800" b="1" dirty="0">
                <a:solidFill>
                  <a:srgbClr val="C00000"/>
                </a:solidFill>
              </a:rPr>
            </a:br>
            <a:endParaRPr sz="4800" b="1" dirty="0">
              <a:solidFill>
                <a:srgbClr val="C00000"/>
              </a:solidFill>
            </a:endParaRPr>
          </a:p>
        </p:txBody>
      </p:sp>
      <p:sp>
        <p:nvSpPr>
          <p:cNvPr id="172" name="Google Shape;172;p2"/>
          <p:cNvSpPr txBox="1">
            <a:spLocks noGrp="1"/>
          </p:cNvSpPr>
          <p:nvPr>
            <p:ph type="body" idx="1"/>
          </p:nvPr>
        </p:nvSpPr>
        <p:spPr>
          <a:xfrm>
            <a:off x="1199072" y="1337095"/>
            <a:ext cx="10305540" cy="4574128"/>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SzPts val="1800"/>
              <a:buNone/>
            </a:pPr>
            <a:r>
              <a:rPr lang="ar-SA" sz="2800" dirty="0">
                <a:solidFill>
                  <a:schemeClr val="dk1"/>
                </a:solidFill>
              </a:rPr>
              <a:t>الزيتون نبات شجري، وينتج ثماراً زيتية، تختلف عن بعضها في درجة نضجها، وبفترة جنيها، حيث يقطف إمّا لكبسه، أو لعصره واستخراج الزيت منه علماً أنّ موعد قطفه يحين عند نضج الثمار، أو وصول الزيت فيها لأعلى نسبة، كما يختلف باختلاف المكان، والوقت، والصنف، والتربة، وعمر الشجرة، حيث يتمّ جنيه بطرق مختلفة ومتعدّدة.</a:t>
            </a:r>
            <a:endParaRPr sz="2800" dirty="0">
              <a:solidFill>
                <a:schemeClr val="dk1"/>
              </a:solidFill>
            </a:endParaRPr>
          </a:p>
        </p:txBody>
      </p:sp>
      <p:pic>
        <p:nvPicPr>
          <p:cNvPr id="2" name="תמונה 1"/>
          <p:cNvPicPr>
            <a:picLocks noChangeAspect="1"/>
          </p:cNvPicPr>
          <p:nvPr/>
        </p:nvPicPr>
        <p:blipFill>
          <a:blip r:embed="rId3"/>
          <a:stretch>
            <a:fillRect/>
          </a:stretch>
        </p:blipFill>
        <p:spPr>
          <a:xfrm>
            <a:off x="2921479" y="3243532"/>
            <a:ext cx="6055743" cy="407598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3"/>
          <p:cNvSpPr txBox="1">
            <a:spLocks noGrp="1"/>
          </p:cNvSpPr>
          <p:nvPr>
            <p:ph type="title"/>
          </p:nvPr>
        </p:nvSpPr>
        <p:spPr>
          <a:xfrm>
            <a:off x="1558511" y="252208"/>
            <a:ext cx="8911687" cy="1280890"/>
          </a:xfrm>
          <a:prstGeom prst="rect">
            <a:avLst/>
          </a:prstGeom>
          <a:noFill/>
          <a:ln>
            <a:noFill/>
          </a:ln>
        </p:spPr>
        <p:txBody>
          <a:bodyPr spcFirstLastPara="1" wrap="square" lIns="91425" tIns="45700" rIns="91425" bIns="45700" anchor="t" anchorCtr="0">
            <a:noAutofit/>
          </a:bodyPr>
          <a:lstStyle/>
          <a:p>
            <a:pPr marL="0" lvl="0" indent="0" algn="ctr" rtl="1">
              <a:spcBef>
                <a:spcPts val="0"/>
              </a:spcBef>
              <a:spcAft>
                <a:spcPts val="0"/>
              </a:spcAft>
              <a:buClr>
                <a:srgbClr val="C00000"/>
              </a:buClr>
              <a:buSzPts val="5400"/>
              <a:buFont typeface="Arial Black"/>
              <a:buNone/>
            </a:pPr>
            <a:r>
              <a:rPr lang="ar-SA" sz="5400" b="1">
                <a:solidFill>
                  <a:srgbClr val="C00000"/>
                </a:solidFill>
                <a:latin typeface="Arial Black"/>
                <a:ea typeface="Arial Black"/>
                <a:cs typeface="Arial Black"/>
                <a:sym typeface="Arial Black"/>
              </a:rPr>
              <a:t>اقسام شجرة الزيتون</a:t>
            </a:r>
            <a:r>
              <a:rPr lang="ar-SA" sz="6000" b="1">
                <a:solidFill>
                  <a:srgbClr val="C00000"/>
                </a:solidFill>
                <a:latin typeface="Arial Black"/>
                <a:ea typeface="Arial Black"/>
                <a:cs typeface="Arial Black"/>
                <a:sym typeface="Arial Black"/>
              </a:rPr>
              <a:t/>
            </a:r>
            <a:br>
              <a:rPr lang="ar-SA" sz="6000" b="1">
                <a:solidFill>
                  <a:srgbClr val="C00000"/>
                </a:solidFill>
                <a:latin typeface="Arial Black"/>
                <a:ea typeface="Arial Black"/>
                <a:cs typeface="Arial Black"/>
                <a:sym typeface="Arial Black"/>
              </a:rPr>
            </a:br>
            <a:endParaRPr sz="6000" b="1">
              <a:solidFill>
                <a:srgbClr val="C00000"/>
              </a:solidFill>
            </a:endParaRPr>
          </a:p>
        </p:txBody>
      </p:sp>
      <p:pic>
        <p:nvPicPr>
          <p:cNvPr id="179" name="Google Shape;179;p3" descr="Sikma-3"/>
          <p:cNvPicPr preferRelativeResize="0">
            <a:picLocks noGrp="1"/>
          </p:cNvPicPr>
          <p:nvPr>
            <p:ph type="body" idx="1"/>
          </p:nvPr>
        </p:nvPicPr>
        <p:blipFill rotWithShape="1">
          <a:blip r:embed="rId3">
            <a:alphaModFix/>
          </a:blip>
          <a:srcRect/>
          <a:stretch/>
        </p:blipFill>
        <p:spPr>
          <a:xfrm>
            <a:off x="8138516" y="1727198"/>
            <a:ext cx="2792256" cy="1701802"/>
          </a:xfrm>
          <a:prstGeom prst="rect">
            <a:avLst/>
          </a:prstGeom>
          <a:noFill/>
          <a:ln>
            <a:noFill/>
          </a:ln>
        </p:spPr>
      </p:pic>
      <p:pic>
        <p:nvPicPr>
          <p:cNvPr id="180" name="Google Shape;180;p3" descr="138523"/>
          <p:cNvPicPr preferRelativeResize="0"/>
          <p:nvPr/>
        </p:nvPicPr>
        <p:blipFill rotWithShape="1">
          <a:blip r:embed="rId4">
            <a:alphaModFix/>
          </a:blip>
          <a:srcRect/>
          <a:stretch/>
        </p:blipFill>
        <p:spPr>
          <a:xfrm>
            <a:off x="4740728" y="1727198"/>
            <a:ext cx="2547257" cy="1701802"/>
          </a:xfrm>
          <a:prstGeom prst="rect">
            <a:avLst/>
          </a:prstGeom>
          <a:noFill/>
          <a:ln>
            <a:noFill/>
          </a:ln>
        </p:spPr>
      </p:pic>
      <p:pic>
        <p:nvPicPr>
          <p:cNvPr id="181" name="Google Shape;181;p3" descr="0000000861_M"/>
          <p:cNvPicPr preferRelativeResize="0"/>
          <p:nvPr/>
        </p:nvPicPr>
        <p:blipFill rotWithShape="1">
          <a:blip r:embed="rId5">
            <a:alphaModFix/>
          </a:blip>
          <a:srcRect/>
          <a:stretch/>
        </p:blipFill>
        <p:spPr>
          <a:xfrm>
            <a:off x="975009" y="1727199"/>
            <a:ext cx="2467299" cy="1701802"/>
          </a:xfrm>
          <a:prstGeom prst="rect">
            <a:avLst/>
          </a:prstGeom>
          <a:noFill/>
          <a:ln>
            <a:noFill/>
          </a:ln>
        </p:spPr>
      </p:pic>
      <p:pic>
        <p:nvPicPr>
          <p:cNvPr id="182" name="Google Shape;182;p3" descr="RussianOliveLeaf"/>
          <p:cNvPicPr preferRelativeResize="0"/>
          <p:nvPr/>
        </p:nvPicPr>
        <p:blipFill rotWithShape="1">
          <a:blip r:embed="rId6">
            <a:alphaModFix/>
          </a:blip>
          <a:srcRect/>
          <a:stretch/>
        </p:blipFill>
        <p:spPr>
          <a:xfrm>
            <a:off x="7335729" y="4234395"/>
            <a:ext cx="2792256" cy="1800389"/>
          </a:xfrm>
          <a:prstGeom prst="rect">
            <a:avLst/>
          </a:prstGeom>
          <a:noFill/>
          <a:ln>
            <a:noFill/>
          </a:ln>
        </p:spPr>
      </p:pic>
      <p:pic>
        <p:nvPicPr>
          <p:cNvPr id="183" name="Google Shape;183;p3" descr="171(1)"/>
          <p:cNvPicPr preferRelativeResize="0"/>
          <p:nvPr/>
        </p:nvPicPr>
        <p:blipFill rotWithShape="1">
          <a:blip r:embed="rId7">
            <a:alphaModFix/>
          </a:blip>
          <a:srcRect/>
          <a:stretch/>
        </p:blipFill>
        <p:spPr>
          <a:xfrm>
            <a:off x="2492375" y="4327983"/>
            <a:ext cx="2582790" cy="1735951"/>
          </a:xfrm>
          <a:prstGeom prst="rect">
            <a:avLst/>
          </a:prstGeom>
          <a:noFill/>
          <a:ln>
            <a:noFill/>
          </a:ln>
        </p:spPr>
      </p:pic>
      <p:sp>
        <p:nvSpPr>
          <p:cNvPr id="184" name="Google Shape;184;p3"/>
          <p:cNvSpPr/>
          <p:nvPr/>
        </p:nvSpPr>
        <p:spPr>
          <a:xfrm>
            <a:off x="8870088" y="3559627"/>
            <a:ext cx="1543050" cy="530678"/>
          </a:xfrm>
          <a:prstGeom prst="rect">
            <a:avLst/>
          </a:prstGeom>
          <a:solidFill>
            <a:schemeClr val="lt1"/>
          </a:solidFill>
          <a:ln w="15875" cap="rnd"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SA" sz="1800" b="1" i="0" u="none" strike="noStrike" cap="none" dirty="0">
                <a:solidFill>
                  <a:schemeClr val="dk1"/>
                </a:solidFill>
                <a:latin typeface="Century Gothic"/>
                <a:ea typeface="Century Gothic"/>
                <a:cs typeface="Century Gothic"/>
                <a:sym typeface="Century Gothic"/>
              </a:rPr>
              <a:t>الجذور</a:t>
            </a:r>
            <a:endParaRPr sz="1800" b="1" i="0" u="none" strike="noStrike" cap="none" dirty="0">
              <a:solidFill>
                <a:schemeClr val="dk1"/>
              </a:solidFill>
              <a:latin typeface="Century Gothic"/>
              <a:ea typeface="Century Gothic"/>
              <a:cs typeface="Century Gothic"/>
              <a:sym typeface="Century Gothic"/>
            </a:endParaRPr>
          </a:p>
        </p:txBody>
      </p:sp>
      <p:sp>
        <p:nvSpPr>
          <p:cNvPr id="185" name="Google Shape;185;p3"/>
          <p:cNvSpPr/>
          <p:nvPr/>
        </p:nvSpPr>
        <p:spPr>
          <a:xfrm>
            <a:off x="7991594" y="6206068"/>
            <a:ext cx="1543050" cy="530678"/>
          </a:xfrm>
          <a:prstGeom prst="rect">
            <a:avLst/>
          </a:prstGeom>
          <a:solidFill>
            <a:schemeClr val="lt1"/>
          </a:solidFill>
          <a:ln w="15875" cap="rnd"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SA" sz="1800" b="1" i="0" u="none" strike="noStrike" cap="none" dirty="0">
                <a:solidFill>
                  <a:schemeClr val="dk1"/>
                </a:solidFill>
                <a:latin typeface="Century Gothic"/>
                <a:ea typeface="Century Gothic"/>
                <a:cs typeface="Century Gothic"/>
                <a:sym typeface="Century Gothic"/>
              </a:rPr>
              <a:t>الأوراق</a:t>
            </a:r>
            <a:endParaRPr sz="1800" b="1" i="0" u="none" strike="noStrike" cap="none" dirty="0">
              <a:solidFill>
                <a:schemeClr val="dk1"/>
              </a:solidFill>
              <a:latin typeface="Century Gothic"/>
              <a:ea typeface="Century Gothic"/>
              <a:cs typeface="Century Gothic"/>
              <a:sym typeface="Century Gothic"/>
            </a:endParaRPr>
          </a:p>
        </p:txBody>
      </p:sp>
      <p:sp>
        <p:nvSpPr>
          <p:cNvPr id="186" name="Google Shape;186;p3"/>
          <p:cNvSpPr/>
          <p:nvPr/>
        </p:nvSpPr>
        <p:spPr>
          <a:xfrm>
            <a:off x="1615574" y="3559627"/>
            <a:ext cx="1543050" cy="530678"/>
          </a:xfrm>
          <a:prstGeom prst="rect">
            <a:avLst/>
          </a:prstGeom>
          <a:solidFill>
            <a:schemeClr val="lt1"/>
          </a:solidFill>
          <a:ln w="15875" cap="rnd"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SA" sz="1800" b="1" i="0" u="none" strike="noStrike" cap="none" dirty="0">
                <a:solidFill>
                  <a:schemeClr val="dk1"/>
                </a:solidFill>
                <a:latin typeface="Century Gothic"/>
                <a:ea typeface="Century Gothic"/>
                <a:cs typeface="Century Gothic"/>
                <a:sym typeface="Century Gothic"/>
              </a:rPr>
              <a:t>الأغصان</a:t>
            </a:r>
            <a:endParaRPr sz="1800" b="1" i="0" u="none" strike="noStrike" cap="none" dirty="0">
              <a:solidFill>
                <a:schemeClr val="dk1"/>
              </a:solidFill>
              <a:latin typeface="Century Gothic"/>
              <a:ea typeface="Century Gothic"/>
              <a:cs typeface="Century Gothic"/>
              <a:sym typeface="Century Gothic"/>
            </a:endParaRPr>
          </a:p>
        </p:txBody>
      </p:sp>
      <p:sp>
        <p:nvSpPr>
          <p:cNvPr id="187" name="Google Shape;187;p3"/>
          <p:cNvSpPr/>
          <p:nvPr/>
        </p:nvSpPr>
        <p:spPr>
          <a:xfrm>
            <a:off x="5242831" y="3559627"/>
            <a:ext cx="1543050" cy="530678"/>
          </a:xfrm>
          <a:prstGeom prst="rect">
            <a:avLst/>
          </a:prstGeom>
          <a:solidFill>
            <a:schemeClr val="lt1"/>
          </a:solidFill>
          <a:ln w="15875" cap="rnd"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SA" sz="2000" b="1" i="0" u="none" strike="noStrike" cap="none" dirty="0">
                <a:solidFill>
                  <a:schemeClr val="dk1"/>
                </a:solidFill>
                <a:latin typeface="Century Gothic"/>
                <a:ea typeface="Century Gothic"/>
                <a:cs typeface="Century Gothic"/>
                <a:sym typeface="Century Gothic"/>
              </a:rPr>
              <a:t>الجذع</a:t>
            </a:r>
            <a:endParaRPr sz="2000" b="1" i="0" u="none" strike="noStrike" cap="none" dirty="0">
              <a:solidFill>
                <a:schemeClr val="dk1"/>
              </a:solidFill>
              <a:latin typeface="Century Gothic"/>
              <a:ea typeface="Century Gothic"/>
              <a:cs typeface="Century Gothic"/>
              <a:sym typeface="Century Gothic"/>
            </a:endParaRPr>
          </a:p>
        </p:txBody>
      </p:sp>
      <p:sp>
        <p:nvSpPr>
          <p:cNvPr id="188" name="Google Shape;188;p3"/>
          <p:cNvSpPr/>
          <p:nvPr/>
        </p:nvSpPr>
        <p:spPr>
          <a:xfrm>
            <a:off x="2878130" y="6206068"/>
            <a:ext cx="1543050" cy="530678"/>
          </a:xfrm>
          <a:prstGeom prst="rect">
            <a:avLst/>
          </a:prstGeom>
          <a:solidFill>
            <a:schemeClr val="lt1"/>
          </a:solidFill>
          <a:ln w="15875" cap="rnd"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SA" sz="1600" b="1" i="0" u="none" strike="noStrike" cap="none" dirty="0">
                <a:solidFill>
                  <a:schemeClr val="dk1"/>
                </a:solidFill>
                <a:latin typeface="Century Gothic"/>
                <a:ea typeface="Century Gothic"/>
                <a:cs typeface="Century Gothic"/>
                <a:sym typeface="Century Gothic"/>
              </a:rPr>
              <a:t>الثمار </a:t>
            </a:r>
            <a:r>
              <a:rPr lang="ar-SA" sz="1100" b="1" i="0" u="none" strike="noStrike" cap="none" dirty="0">
                <a:solidFill>
                  <a:schemeClr val="dk1"/>
                </a:solidFill>
                <a:latin typeface="Century Gothic"/>
                <a:ea typeface="Century Gothic"/>
                <a:cs typeface="Century Gothic"/>
                <a:sym typeface="Century Gothic"/>
              </a:rPr>
              <a:t>(حبات الزيتون)</a:t>
            </a:r>
            <a:endParaRPr sz="1100" b="1" i="0" u="none" strike="noStrike" cap="none" dirty="0">
              <a:solidFill>
                <a:schemeClr val="dk1"/>
              </a:solidFill>
              <a:latin typeface="Century Gothic"/>
              <a:ea typeface="Century Gothic"/>
              <a:cs typeface="Century Gothic"/>
              <a:sym typeface="Century 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4"/>
          <p:cNvSpPr txBox="1">
            <a:spLocks noGrp="1"/>
          </p:cNvSpPr>
          <p:nvPr>
            <p:ph type="title"/>
          </p:nvPr>
        </p:nvSpPr>
        <p:spPr>
          <a:xfrm>
            <a:off x="1640156" y="283367"/>
            <a:ext cx="8911687" cy="898778"/>
          </a:xfrm>
          <a:prstGeom prst="rect">
            <a:avLst/>
          </a:prstGeom>
          <a:noFill/>
          <a:ln>
            <a:noFill/>
          </a:ln>
        </p:spPr>
        <p:txBody>
          <a:bodyPr spcFirstLastPara="1" wrap="square" lIns="91425" tIns="45700" rIns="91425" bIns="45700" anchor="t" anchorCtr="0">
            <a:normAutofit/>
          </a:bodyPr>
          <a:lstStyle/>
          <a:p>
            <a:pPr marL="0" lvl="0" indent="0" algn="ctr" rtl="1">
              <a:spcBef>
                <a:spcPts val="0"/>
              </a:spcBef>
              <a:spcAft>
                <a:spcPts val="0"/>
              </a:spcAft>
              <a:buClr>
                <a:srgbClr val="C00000"/>
              </a:buClr>
              <a:buSzPts val="4000"/>
              <a:buFont typeface="Century Gothic"/>
              <a:buNone/>
            </a:pPr>
            <a:r>
              <a:rPr lang="ar-SA" sz="4000" b="1" dirty="0">
                <a:solidFill>
                  <a:srgbClr val="C00000"/>
                </a:solidFill>
              </a:rPr>
              <a:t>موسم القطف</a:t>
            </a:r>
            <a:endParaRPr sz="4000" b="1" dirty="0">
              <a:solidFill>
                <a:srgbClr val="C00000"/>
              </a:solidFill>
            </a:endParaRPr>
          </a:p>
        </p:txBody>
      </p:sp>
      <p:sp>
        <p:nvSpPr>
          <p:cNvPr id="194" name="Google Shape;194;p4"/>
          <p:cNvSpPr txBox="1">
            <a:spLocks noGrp="1"/>
          </p:cNvSpPr>
          <p:nvPr>
            <p:ph type="body" idx="1"/>
          </p:nvPr>
        </p:nvSpPr>
        <p:spPr>
          <a:xfrm>
            <a:off x="1017918" y="1302588"/>
            <a:ext cx="10015267" cy="4606272"/>
          </a:xfrm>
          <a:prstGeom prst="rect">
            <a:avLst/>
          </a:prstGeom>
          <a:noFill/>
          <a:ln>
            <a:noFill/>
          </a:ln>
        </p:spPr>
        <p:txBody>
          <a:bodyPr spcFirstLastPara="1" wrap="square" lIns="91425" tIns="45700" rIns="91425" bIns="45700" anchor="t" anchorCtr="0">
            <a:normAutofit/>
          </a:bodyPr>
          <a:lstStyle/>
          <a:p>
            <a:pPr marL="342900" lvl="0" indent="-342900" algn="r" rtl="1">
              <a:spcBef>
                <a:spcPts val="0"/>
              </a:spcBef>
              <a:spcAft>
                <a:spcPts val="0"/>
              </a:spcAft>
              <a:buSzPts val="1800"/>
              <a:buChar char="🠶"/>
            </a:pPr>
            <a:r>
              <a:rPr lang="ar-SA" sz="2400" b="1" dirty="0">
                <a:solidFill>
                  <a:schemeClr val="dk1"/>
                </a:solidFill>
              </a:rPr>
              <a:t>موعد قطف ثمار الزيتون يكون عادة عند وصول الثمار للحجم الطبيعي </a:t>
            </a:r>
            <a:r>
              <a:rPr lang="ar-SA" sz="2400" b="1" dirty="0" smtClean="0">
                <a:solidFill>
                  <a:schemeClr val="dk1"/>
                </a:solidFill>
              </a:rPr>
              <a:t>وكمية الزيت </a:t>
            </a:r>
            <a:r>
              <a:rPr lang="ar-SA" sz="2400" b="1" dirty="0">
                <a:solidFill>
                  <a:schemeClr val="dk1"/>
                </a:solidFill>
              </a:rPr>
              <a:t>وصلت إلى أعلى نسبة </a:t>
            </a:r>
            <a:r>
              <a:rPr lang="ar-SA" sz="2400" b="1" dirty="0" smtClean="0">
                <a:solidFill>
                  <a:schemeClr val="dk1"/>
                </a:solidFill>
              </a:rPr>
              <a:t>لها في الثمار، </a:t>
            </a:r>
            <a:r>
              <a:rPr lang="ar-SA" sz="2400" b="1" dirty="0">
                <a:solidFill>
                  <a:schemeClr val="dk1"/>
                </a:solidFill>
              </a:rPr>
              <a:t>ويكون نضج الثمار بعد حوالي خمسة إلى ثمانية أشهر (5- 8) من تاريخ </a:t>
            </a:r>
            <a:r>
              <a:rPr lang="ar-SA" sz="2400" b="1" dirty="0" smtClean="0">
                <a:solidFill>
                  <a:schemeClr val="dk1"/>
                </a:solidFill>
              </a:rPr>
              <a:t>الإزهار، </a:t>
            </a:r>
            <a:r>
              <a:rPr lang="ar-SA" sz="2400" b="1" dirty="0">
                <a:solidFill>
                  <a:schemeClr val="dk1"/>
                </a:solidFill>
              </a:rPr>
              <a:t>حسب: المنطقة، والصنف، والظروف الجوية، وعوامل أخرى عديدة، مثل: التربة، وكمية المحصول، والمعاملات الزراعية من تقليم، وفلاحة، وكذلك عمر الأشجار. </a:t>
            </a:r>
            <a:endParaRPr sz="2400" b="1" dirty="0">
              <a:solidFill>
                <a:schemeClr val="dk1"/>
              </a:solidFill>
            </a:endParaRPr>
          </a:p>
        </p:txBody>
      </p:sp>
      <p:pic>
        <p:nvPicPr>
          <p:cNvPr id="195" name="Google Shape;195;p4" descr="موسم الزيتون في فلسطين | الجامعة العربية الأمريكية"/>
          <p:cNvPicPr preferRelativeResize="0"/>
          <p:nvPr/>
        </p:nvPicPr>
        <p:blipFill rotWithShape="1">
          <a:blip r:embed="rId3">
            <a:alphaModFix/>
          </a:blip>
          <a:srcRect/>
          <a:stretch/>
        </p:blipFill>
        <p:spPr>
          <a:xfrm>
            <a:off x="3079631" y="3429000"/>
            <a:ext cx="5684808" cy="2704335"/>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5"/>
          <p:cNvSpPr txBox="1">
            <a:spLocks noGrp="1"/>
          </p:cNvSpPr>
          <p:nvPr>
            <p:ph type="title"/>
          </p:nvPr>
        </p:nvSpPr>
        <p:spPr>
          <a:xfrm>
            <a:off x="212271" y="1587495"/>
            <a:ext cx="11405508" cy="1280890"/>
          </a:xfrm>
          <a:prstGeom prst="rect">
            <a:avLst/>
          </a:prstGeom>
          <a:noFill/>
          <a:ln>
            <a:noFill/>
          </a:ln>
        </p:spPr>
        <p:txBody>
          <a:bodyPr spcFirstLastPara="1" wrap="square" lIns="91425" tIns="45700" rIns="91425" bIns="45700" anchor="t" anchorCtr="0">
            <a:noAutofit/>
          </a:bodyPr>
          <a:lstStyle/>
          <a:p>
            <a:pPr marL="0" lvl="0" indent="0" algn="ctr" rtl="1">
              <a:spcBef>
                <a:spcPts val="0"/>
              </a:spcBef>
              <a:spcAft>
                <a:spcPts val="0"/>
              </a:spcAft>
              <a:buClr>
                <a:schemeClr val="accent1"/>
              </a:buClr>
              <a:buSzPts val="4800"/>
              <a:buFont typeface="Century Gothic"/>
              <a:buNone/>
            </a:pPr>
            <a:r>
              <a:rPr lang="ar-SA" sz="4800" b="1">
                <a:solidFill>
                  <a:schemeClr val="accent1"/>
                </a:solidFill>
              </a:rPr>
              <a:t>هيا لنتعرف على طرق قطف الزيتون </a:t>
            </a:r>
            <a:endParaRPr sz="4800" b="1">
              <a:solidFill>
                <a:schemeClr val="accent1"/>
              </a:solidFill>
            </a:endParaRPr>
          </a:p>
        </p:txBody>
      </p:sp>
      <p:pic>
        <p:nvPicPr>
          <p:cNvPr id="201" name="Google Shape;201;p5"/>
          <p:cNvPicPr preferRelativeResize="0"/>
          <p:nvPr/>
        </p:nvPicPr>
        <p:blipFill rotWithShape="1">
          <a:blip r:embed="rId3">
            <a:alphaModFix/>
          </a:blip>
          <a:srcRect/>
          <a:stretch/>
        </p:blipFill>
        <p:spPr>
          <a:xfrm>
            <a:off x="8316458" y="2868385"/>
            <a:ext cx="3165299" cy="2799170"/>
          </a:xfrm>
          <a:prstGeom prst="rect">
            <a:avLst/>
          </a:prstGeom>
          <a:noFill/>
          <a:ln>
            <a:noFill/>
          </a:ln>
          <a:effectLst>
            <a:outerShdw blurRad="190500" algn="tl" rotWithShape="0">
              <a:srgbClr val="000000">
                <a:alpha val="69803"/>
              </a:srgbClr>
            </a:outerShdw>
          </a:effectLst>
        </p:spPr>
      </p:pic>
      <p:pic>
        <p:nvPicPr>
          <p:cNvPr id="202" name="Google Shape;202;p5" descr="picking"/>
          <p:cNvPicPr preferRelativeResize="0"/>
          <p:nvPr/>
        </p:nvPicPr>
        <p:blipFill rotWithShape="1">
          <a:blip r:embed="rId4">
            <a:alphaModFix/>
          </a:blip>
          <a:srcRect/>
          <a:stretch/>
        </p:blipFill>
        <p:spPr>
          <a:xfrm>
            <a:off x="4675517" y="2799373"/>
            <a:ext cx="2863970" cy="2868182"/>
          </a:xfrm>
          <a:prstGeom prst="rect">
            <a:avLst/>
          </a:prstGeom>
          <a:noFill/>
          <a:ln>
            <a:noFill/>
          </a:ln>
          <a:effectLst>
            <a:outerShdw blurRad="190500" algn="tl" rotWithShape="0">
              <a:srgbClr val="000000">
                <a:alpha val="69803"/>
              </a:srgbClr>
            </a:outerShdw>
          </a:effectLst>
        </p:spPr>
      </p:pic>
      <p:pic>
        <p:nvPicPr>
          <p:cNvPr id="203" name="Google Shape;203;p5" descr="1%20(1)"/>
          <p:cNvPicPr preferRelativeResize="0"/>
          <p:nvPr/>
        </p:nvPicPr>
        <p:blipFill rotWithShape="1">
          <a:blip r:embed="rId5">
            <a:alphaModFix/>
          </a:blip>
          <a:srcRect/>
          <a:stretch/>
        </p:blipFill>
        <p:spPr>
          <a:xfrm>
            <a:off x="776378" y="2868385"/>
            <a:ext cx="2979194" cy="2799170"/>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6"/>
          <p:cNvSpPr txBox="1">
            <a:spLocks noGrp="1"/>
          </p:cNvSpPr>
          <p:nvPr>
            <p:ph type="title"/>
          </p:nvPr>
        </p:nvSpPr>
        <p:spPr>
          <a:xfrm>
            <a:off x="2282374" y="382571"/>
            <a:ext cx="8911687" cy="128089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262626"/>
              </a:buClr>
              <a:buSzPts val="3600"/>
              <a:buFont typeface="Century Gothic"/>
              <a:buNone/>
            </a:pPr>
            <a:r>
              <a:rPr lang="ar-SA" b="1"/>
              <a:t>1. القطف اليدوي:</a:t>
            </a:r>
            <a:endParaRPr b="1"/>
          </a:p>
        </p:txBody>
      </p:sp>
      <p:sp>
        <p:nvSpPr>
          <p:cNvPr id="209" name="Google Shape;209;p6"/>
          <p:cNvSpPr txBox="1">
            <a:spLocks noGrp="1"/>
          </p:cNvSpPr>
          <p:nvPr>
            <p:ph type="body" idx="1"/>
          </p:nvPr>
        </p:nvSpPr>
        <p:spPr>
          <a:xfrm>
            <a:off x="992038" y="1540189"/>
            <a:ext cx="10696754" cy="3777622"/>
          </a:xfrm>
          <a:prstGeom prst="rect">
            <a:avLst/>
          </a:prstGeom>
          <a:noFill/>
          <a:ln>
            <a:noFill/>
          </a:ln>
        </p:spPr>
        <p:txBody>
          <a:bodyPr spcFirstLastPara="1" wrap="square" lIns="91425" tIns="45700" rIns="91425" bIns="45700" anchor="t" anchorCtr="0">
            <a:normAutofit/>
          </a:bodyPr>
          <a:lstStyle/>
          <a:p>
            <a:pPr marL="342900" lvl="0" indent="-342900" algn="r" rtl="1">
              <a:spcBef>
                <a:spcPts val="0"/>
              </a:spcBef>
              <a:spcAft>
                <a:spcPts val="0"/>
              </a:spcAft>
              <a:buSzPts val="2000"/>
              <a:buChar char="🠶"/>
            </a:pPr>
            <a:r>
              <a:rPr lang="ar-SA" sz="3200" b="1" dirty="0"/>
              <a:t>تعتبر هذه الطريقة هي الأفضل من أجل الحصول على ثمار ذات جودة عالية، سواء كان الهدف الكبيس أو العصر ،وتتم هذه الطريقة من القطف بكلتا اليدين ،وتجميع الثمار في أكياس خاصة تحمل على الرقبة.</a:t>
            </a:r>
            <a:endParaRPr sz="3200" b="1" dirty="0"/>
          </a:p>
        </p:txBody>
      </p:sp>
      <p:pic>
        <p:nvPicPr>
          <p:cNvPr id="210" name="Google Shape;210;p6" descr="4 طرق لقطف الزيتون | البوابة"/>
          <p:cNvPicPr preferRelativeResize="0"/>
          <p:nvPr/>
        </p:nvPicPr>
        <p:blipFill rotWithShape="1">
          <a:blip r:embed="rId3">
            <a:alphaModFix/>
          </a:blip>
          <a:srcRect/>
          <a:stretch/>
        </p:blipFill>
        <p:spPr>
          <a:xfrm>
            <a:off x="3416060" y="3429001"/>
            <a:ext cx="5555412" cy="2891632"/>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7"/>
          <p:cNvSpPr txBox="1">
            <a:spLocks noGrp="1"/>
          </p:cNvSpPr>
          <p:nvPr>
            <p:ph type="title"/>
          </p:nvPr>
        </p:nvSpPr>
        <p:spPr>
          <a:xfrm>
            <a:off x="1535502" y="200110"/>
            <a:ext cx="9969110" cy="886818"/>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262626"/>
              </a:buClr>
              <a:buSzPts val="3600"/>
              <a:buFont typeface="Century Gothic"/>
              <a:buNone/>
            </a:pPr>
            <a:r>
              <a:rPr lang="ar-SA" b="1" dirty="0"/>
              <a:t>2. القطف باستعمال </a:t>
            </a:r>
            <a:r>
              <a:rPr lang="ar-SA" b="1" dirty="0" smtClean="0"/>
              <a:t>العصى </a:t>
            </a:r>
            <a:r>
              <a:rPr lang="ar-SA" b="1" dirty="0"/>
              <a:t>:</a:t>
            </a:r>
            <a:endParaRPr b="1" dirty="0"/>
          </a:p>
        </p:txBody>
      </p:sp>
      <p:sp>
        <p:nvSpPr>
          <p:cNvPr id="216" name="Google Shape;216;p7"/>
          <p:cNvSpPr txBox="1">
            <a:spLocks noGrp="1"/>
          </p:cNvSpPr>
          <p:nvPr>
            <p:ph type="body" idx="1"/>
          </p:nvPr>
        </p:nvSpPr>
        <p:spPr>
          <a:xfrm>
            <a:off x="2589212" y="1207698"/>
            <a:ext cx="8915400" cy="4703524"/>
          </a:xfrm>
          <a:prstGeom prst="rect">
            <a:avLst/>
          </a:prstGeom>
          <a:noFill/>
          <a:ln>
            <a:noFill/>
          </a:ln>
        </p:spPr>
        <p:txBody>
          <a:bodyPr spcFirstLastPara="1" wrap="square" lIns="91425" tIns="45700" rIns="91425" bIns="45700" anchor="t" anchorCtr="0">
            <a:normAutofit/>
          </a:bodyPr>
          <a:lstStyle/>
          <a:p>
            <a:pPr marL="342900" lvl="0" indent="-342900" algn="r" rtl="1">
              <a:spcBef>
                <a:spcPts val="0"/>
              </a:spcBef>
              <a:spcAft>
                <a:spcPts val="0"/>
              </a:spcAft>
              <a:buSzPts val="2000"/>
              <a:buChar char="🠶"/>
            </a:pPr>
            <a:r>
              <a:rPr lang="ar-SA" sz="2800" b="1" dirty="0"/>
              <a:t>تعتبر هذه الطريقة من أسوأ طرق جني الثمار، تعتمد على ضرب الأشجار بالعصي الرفيعة والطويلة، ممّا قد يلحق بالأشجار أضراراً كبيرة، حيث يؤدّي ذلك إلى كسر </a:t>
            </a:r>
            <a:r>
              <a:rPr lang="ar-SA" sz="2800" b="1" dirty="0" smtClean="0"/>
              <a:t>أغصانها، </a:t>
            </a:r>
            <a:r>
              <a:rPr lang="ar-SA" sz="2800" b="1" dirty="0"/>
              <a:t>وإسقاط كميات كبيرة من أوراقها .</a:t>
            </a:r>
            <a:endParaRPr sz="2800" b="1" dirty="0"/>
          </a:p>
        </p:txBody>
      </p:sp>
      <p:pic>
        <p:nvPicPr>
          <p:cNvPr id="217" name="Google Shape;217;p7"/>
          <p:cNvPicPr preferRelativeResize="0"/>
          <p:nvPr/>
        </p:nvPicPr>
        <p:blipFill rotWithShape="1">
          <a:blip r:embed="rId3">
            <a:alphaModFix/>
          </a:blip>
          <a:srcRect/>
          <a:stretch/>
        </p:blipFill>
        <p:spPr>
          <a:xfrm>
            <a:off x="1984075" y="3256904"/>
            <a:ext cx="8065699" cy="3066257"/>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8"/>
          <p:cNvSpPr txBox="1">
            <a:spLocks noGrp="1"/>
          </p:cNvSpPr>
          <p:nvPr>
            <p:ph type="title"/>
          </p:nvPr>
        </p:nvSpPr>
        <p:spPr>
          <a:xfrm>
            <a:off x="2515287" y="181155"/>
            <a:ext cx="8911687" cy="923026"/>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262626"/>
              </a:buClr>
              <a:buSzPts val="3600"/>
              <a:buFont typeface="Century Gothic"/>
              <a:buNone/>
            </a:pPr>
            <a:r>
              <a:rPr lang="ar-SA" b="1" dirty="0"/>
              <a:t>3. القطف الآلي </a:t>
            </a:r>
            <a:r>
              <a:rPr lang="ar-SA" b="1" dirty="0" smtClean="0"/>
              <a:t>:</a:t>
            </a:r>
            <a:endParaRPr dirty="0"/>
          </a:p>
        </p:txBody>
      </p:sp>
      <p:sp>
        <p:nvSpPr>
          <p:cNvPr id="223" name="Google Shape;223;p8"/>
          <p:cNvSpPr txBox="1">
            <a:spLocks noGrp="1"/>
          </p:cNvSpPr>
          <p:nvPr>
            <p:ph type="body" idx="1"/>
          </p:nvPr>
        </p:nvSpPr>
        <p:spPr>
          <a:xfrm>
            <a:off x="612476" y="1104180"/>
            <a:ext cx="11188460" cy="4850173"/>
          </a:xfrm>
          <a:prstGeom prst="rect">
            <a:avLst/>
          </a:prstGeom>
          <a:noFill/>
          <a:ln>
            <a:noFill/>
          </a:ln>
        </p:spPr>
        <p:txBody>
          <a:bodyPr spcFirstLastPara="1" wrap="square" lIns="91425" tIns="45700" rIns="91425" bIns="45700" anchor="t" anchorCtr="0">
            <a:normAutofit/>
          </a:bodyPr>
          <a:lstStyle/>
          <a:p>
            <a:pPr marL="342900" lvl="0" indent="-342900" algn="r" rtl="1">
              <a:spcBef>
                <a:spcPts val="0"/>
              </a:spcBef>
              <a:spcAft>
                <a:spcPts val="0"/>
              </a:spcAft>
              <a:buSzPts val="1800"/>
              <a:buChar char="🠶"/>
            </a:pPr>
            <a:r>
              <a:rPr lang="ar-SA" sz="2800" b="1" dirty="0"/>
              <a:t>تستخدم في هذه الطريقة أنواع متعددة من </a:t>
            </a:r>
            <a:r>
              <a:rPr lang="ar-SA" sz="2800" b="1" dirty="0" smtClean="0"/>
              <a:t>الماكنات </a:t>
            </a:r>
            <a:r>
              <a:rPr lang="ar-SA" sz="2800" b="1" dirty="0"/>
              <a:t>تقوم بعملية هز الساق الرئيسي، أو الأفرع </a:t>
            </a:r>
            <a:r>
              <a:rPr lang="ar-SA" sz="2800" b="1" dirty="0" smtClean="0"/>
              <a:t>والأغصان </a:t>
            </a:r>
            <a:r>
              <a:rPr lang="ar-SA" sz="2800" b="1" dirty="0"/>
              <a:t>التي تحمل الثمار، هناك بعض </a:t>
            </a:r>
            <a:r>
              <a:rPr lang="ar-SA" sz="2800" b="1" dirty="0" smtClean="0"/>
              <a:t>الماكنات </a:t>
            </a:r>
            <a:r>
              <a:rPr lang="ar-SA" sz="2800" b="1" dirty="0"/>
              <a:t>الكبيرة التي قد تؤثر على </a:t>
            </a:r>
            <a:r>
              <a:rPr lang="ar-SA" sz="2800" b="1" dirty="0" smtClean="0"/>
              <a:t>الأشجار حيث تتعرض </a:t>
            </a:r>
            <a:r>
              <a:rPr lang="ar-SA" sz="2800" b="1" dirty="0"/>
              <a:t>بعض الفروع الهرمة للكسر نتيجة الهز. تمتاز طريقة القطف الآلي بالسرعة في إنجاز العمل، وتبقى تكلفة هذه الطريقة أقل من تكلفة القطف اليدوي.</a:t>
            </a:r>
            <a:endParaRPr sz="2800" b="1" dirty="0"/>
          </a:p>
        </p:txBody>
      </p:sp>
      <p:pic>
        <p:nvPicPr>
          <p:cNvPr id="224" name="Google Shape;224;p8" descr="https://info.wafa.ps/userfiles/image/5.jpg"/>
          <p:cNvPicPr preferRelativeResize="0"/>
          <p:nvPr/>
        </p:nvPicPr>
        <p:blipFill rotWithShape="1">
          <a:blip r:embed="rId3">
            <a:alphaModFix/>
          </a:blip>
          <a:srcRect/>
          <a:stretch/>
        </p:blipFill>
        <p:spPr>
          <a:xfrm>
            <a:off x="2515287" y="3700733"/>
            <a:ext cx="7163551" cy="2769078"/>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9"/>
          <p:cNvSpPr txBox="1">
            <a:spLocks noGrp="1"/>
          </p:cNvSpPr>
          <p:nvPr>
            <p:ph type="title"/>
          </p:nvPr>
        </p:nvSpPr>
        <p:spPr>
          <a:xfrm>
            <a:off x="2592925" y="322186"/>
            <a:ext cx="8911687" cy="980403"/>
          </a:xfrm>
          <a:prstGeom prst="rect">
            <a:avLst/>
          </a:prstGeom>
          <a:noFill/>
          <a:ln>
            <a:noFill/>
          </a:ln>
        </p:spPr>
        <p:txBody>
          <a:bodyPr spcFirstLastPara="1" wrap="square" lIns="91425" tIns="45700" rIns="91425" bIns="45700" anchor="t" anchorCtr="0">
            <a:normAutofit fontScale="90000"/>
          </a:bodyPr>
          <a:lstStyle/>
          <a:p>
            <a:pPr marL="0" lvl="0" indent="0" algn="r" rtl="1">
              <a:spcBef>
                <a:spcPts val="0"/>
              </a:spcBef>
              <a:spcAft>
                <a:spcPts val="0"/>
              </a:spcAft>
              <a:buClr>
                <a:srgbClr val="262626"/>
              </a:buClr>
              <a:buSzPts val="3600"/>
              <a:buFont typeface="Century Gothic"/>
              <a:buNone/>
            </a:pPr>
            <a:r>
              <a:rPr lang="ar-SA" b="1" dirty="0"/>
              <a:t>4. القطف </a:t>
            </a:r>
            <a:r>
              <a:rPr lang="ar-SA" b="1" dirty="0" smtClean="0"/>
              <a:t>الكيماوي </a:t>
            </a:r>
            <a:r>
              <a:rPr lang="ar-SA" b="1" dirty="0"/>
              <a:t>: </a:t>
            </a:r>
            <a:r>
              <a:rPr lang="ar-SA" dirty="0"/>
              <a:t/>
            </a:r>
            <a:br>
              <a:rPr lang="ar-SA" dirty="0"/>
            </a:br>
            <a:endParaRPr dirty="0"/>
          </a:p>
        </p:txBody>
      </p:sp>
      <p:sp>
        <p:nvSpPr>
          <p:cNvPr id="230" name="Google Shape;230;p9"/>
          <p:cNvSpPr txBox="1">
            <a:spLocks noGrp="1"/>
          </p:cNvSpPr>
          <p:nvPr>
            <p:ph type="body" idx="1"/>
          </p:nvPr>
        </p:nvSpPr>
        <p:spPr>
          <a:xfrm>
            <a:off x="1414732" y="1540189"/>
            <a:ext cx="10089880" cy="3777622"/>
          </a:xfrm>
          <a:prstGeom prst="rect">
            <a:avLst/>
          </a:prstGeom>
          <a:noFill/>
          <a:ln>
            <a:noFill/>
          </a:ln>
        </p:spPr>
        <p:txBody>
          <a:bodyPr spcFirstLastPara="1" wrap="square" lIns="91425" tIns="45700" rIns="91425" bIns="45700" anchor="t" anchorCtr="0">
            <a:normAutofit/>
          </a:bodyPr>
          <a:lstStyle/>
          <a:p>
            <a:pPr marL="342900" lvl="0" indent="-342900" algn="r" rtl="1">
              <a:spcBef>
                <a:spcPts val="0"/>
              </a:spcBef>
              <a:spcAft>
                <a:spcPts val="0"/>
              </a:spcAft>
              <a:buSzPts val="1800"/>
              <a:buChar char="🠶"/>
            </a:pPr>
            <a:r>
              <a:rPr lang="ar-SA" sz="2400" b="1" dirty="0"/>
              <a:t>تعتمد هذه الطريقة على استعمال موادّ كيماوية و عند رشّها على الأشجار، تُضْعِفُ قدرة الثمار على الاتصال بالأفرع  والثمرة التي لا يصلها المحلول تبقى متصلةً بالفرع ، يجب الانتظار لمدّة ستة أيام بعد رش الأشجار  وإنّ مدّة جني ثمار الشجرة الواحدة لا تتجاوز 10 دقائق، إلا أنّ تكلفتها غالية نتيجة غلاء المواد الكيماوية اللازمة.</a:t>
            </a:r>
            <a:endParaRPr sz="2400" b="1" dirty="0"/>
          </a:p>
        </p:txBody>
      </p:sp>
      <p:pic>
        <p:nvPicPr>
          <p:cNvPr id="231" name="Google Shape;231;p9" descr="https://info.wafa.ps/userfiles/image/6.jpg"/>
          <p:cNvPicPr preferRelativeResize="0"/>
          <p:nvPr/>
        </p:nvPicPr>
        <p:blipFill rotWithShape="1">
          <a:blip r:embed="rId3">
            <a:alphaModFix/>
          </a:blip>
          <a:srcRect/>
          <a:stretch/>
        </p:blipFill>
        <p:spPr>
          <a:xfrm>
            <a:off x="3321170" y="3771115"/>
            <a:ext cx="5193101" cy="2122854"/>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0"/>
          <p:cNvSpPr txBox="1">
            <a:spLocks noGrp="1"/>
          </p:cNvSpPr>
          <p:nvPr>
            <p:ph type="title"/>
          </p:nvPr>
        </p:nvSpPr>
        <p:spPr>
          <a:xfrm>
            <a:off x="2523914" y="0"/>
            <a:ext cx="8911687" cy="1516811"/>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262626"/>
              </a:buClr>
              <a:buSzPts val="3600"/>
              <a:buFont typeface="Century Gothic"/>
              <a:buNone/>
            </a:pPr>
            <a:r>
              <a:rPr lang="ar-SA" b="1" dirty="0"/>
              <a:t>قطف الزيتون للعصير:</a:t>
            </a:r>
            <a:endParaRPr dirty="0"/>
          </a:p>
        </p:txBody>
      </p:sp>
      <p:sp>
        <p:nvSpPr>
          <p:cNvPr id="237" name="Google Shape;237;p10"/>
          <p:cNvSpPr txBox="1">
            <a:spLocks noGrp="1"/>
          </p:cNvSpPr>
          <p:nvPr>
            <p:ph type="body" idx="1"/>
          </p:nvPr>
        </p:nvSpPr>
        <p:spPr>
          <a:xfrm>
            <a:off x="655608" y="905775"/>
            <a:ext cx="10849004" cy="5005448"/>
          </a:xfrm>
          <a:prstGeom prst="rect">
            <a:avLst/>
          </a:prstGeom>
          <a:noFill/>
          <a:ln>
            <a:noFill/>
          </a:ln>
        </p:spPr>
        <p:txBody>
          <a:bodyPr spcFirstLastPara="1" wrap="square" lIns="91425" tIns="45700" rIns="91425" bIns="45700" anchor="t" anchorCtr="0">
            <a:normAutofit/>
          </a:bodyPr>
          <a:lstStyle/>
          <a:p>
            <a:pPr marL="342900" lvl="0" indent="-342900" algn="r" rtl="1">
              <a:spcBef>
                <a:spcPts val="0"/>
              </a:spcBef>
              <a:spcAft>
                <a:spcPts val="0"/>
              </a:spcAft>
              <a:buSzPts val="1800"/>
              <a:buChar char="🠶"/>
            </a:pPr>
            <a:r>
              <a:rPr lang="ar-SA" sz="2800" b="1" dirty="0"/>
              <a:t>ثمار الزيتون المعدة لإنتاج الزيت يحدد موعد قطفها تبعا لنسبة الزيت التي تحتويها، فثمار الزيتون التي تقطف فوراً بعد النضج الكامل، تعطي زيتًا أكثر  ويمكن تخزينه لفترة أطول وبلون أخضر </a:t>
            </a:r>
            <a:r>
              <a:rPr lang="ar-SA" sz="2800" b="1" dirty="0" smtClean="0"/>
              <a:t>يميل الى الاصفرار </a:t>
            </a:r>
            <a:r>
              <a:rPr lang="ar-SA" sz="2800" b="1" dirty="0"/>
              <a:t>ذو رائحة خاصة، أما ثمار الزيتون التي تقطف قبل النضج الكامل، فإن كمية الزيت فيها تكون قليلة، ومن الصعب استخراج الزيت منها في المعصرة وزيتها يكون </a:t>
            </a:r>
            <a:r>
              <a:rPr lang="ar-SA" sz="2800" b="1" dirty="0" smtClean="0"/>
              <a:t>ذو </a:t>
            </a:r>
            <a:r>
              <a:rPr lang="ar-SA" sz="2800" b="1" dirty="0"/>
              <a:t>طعم مر وحار.</a:t>
            </a:r>
            <a:endParaRPr sz="2800" b="1" dirty="0"/>
          </a:p>
        </p:txBody>
      </p:sp>
      <p:pic>
        <p:nvPicPr>
          <p:cNvPr id="238" name="Google Shape;238;p10" descr="https://info.wafa.ps/userfiles/image/2.gif"/>
          <p:cNvPicPr preferRelativeResize="0"/>
          <p:nvPr/>
        </p:nvPicPr>
        <p:blipFill rotWithShape="1">
          <a:blip r:embed="rId3">
            <a:alphaModFix/>
          </a:blip>
          <a:srcRect/>
          <a:stretch/>
        </p:blipFill>
        <p:spPr>
          <a:xfrm>
            <a:off x="2968924" y="3839586"/>
            <a:ext cx="6254151" cy="2568960"/>
          </a:xfrm>
          <a:prstGeom prst="rect">
            <a:avLst/>
          </a:prstGeom>
          <a:noFill/>
          <a:ln>
            <a:noFill/>
          </a:ln>
          <a:effectLst>
            <a:outerShdw blurRad="190500" algn="tl" rotWithShape="0">
              <a:srgbClr val="000000">
                <a:alpha val="69803"/>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1"/>
          <p:cNvSpPr txBox="1">
            <a:spLocks noGrp="1"/>
          </p:cNvSpPr>
          <p:nvPr>
            <p:ph type="title"/>
          </p:nvPr>
        </p:nvSpPr>
        <p:spPr>
          <a:xfrm>
            <a:off x="2592925" y="624110"/>
            <a:ext cx="8911687" cy="1280890"/>
          </a:xfrm>
          <a:prstGeom prst="rect">
            <a:avLst/>
          </a:prstGeom>
          <a:noFill/>
          <a:ln>
            <a:noFill/>
          </a:ln>
        </p:spPr>
        <p:txBody>
          <a:bodyPr spcFirstLastPara="1" wrap="square" lIns="91425" tIns="45700" rIns="91425" bIns="45700" anchor="t" anchorCtr="0">
            <a:normAutofit/>
          </a:bodyPr>
          <a:lstStyle/>
          <a:p>
            <a:pPr marL="0" lvl="0" indent="0" algn="r" rtl="1">
              <a:spcBef>
                <a:spcPts val="0"/>
              </a:spcBef>
              <a:spcAft>
                <a:spcPts val="0"/>
              </a:spcAft>
              <a:buClr>
                <a:srgbClr val="262626"/>
              </a:buClr>
              <a:buSzPts val="3600"/>
              <a:buFont typeface="Century Gothic"/>
              <a:buNone/>
            </a:pPr>
            <a:r>
              <a:rPr lang="ar-SA" b="1"/>
              <a:t>قطف الزيتون للكبيس:</a:t>
            </a:r>
            <a:endParaRPr/>
          </a:p>
        </p:txBody>
      </p:sp>
      <p:sp>
        <p:nvSpPr>
          <p:cNvPr id="244" name="Google Shape;244;p11"/>
          <p:cNvSpPr txBox="1">
            <a:spLocks noGrp="1"/>
          </p:cNvSpPr>
          <p:nvPr>
            <p:ph type="body" idx="1"/>
          </p:nvPr>
        </p:nvSpPr>
        <p:spPr>
          <a:xfrm>
            <a:off x="1698171" y="1635436"/>
            <a:ext cx="9790567" cy="3777622"/>
          </a:xfrm>
          <a:prstGeom prst="rect">
            <a:avLst/>
          </a:prstGeom>
          <a:noFill/>
          <a:ln>
            <a:noFill/>
          </a:ln>
        </p:spPr>
        <p:txBody>
          <a:bodyPr spcFirstLastPara="1" wrap="square" lIns="91425" tIns="45700" rIns="91425" bIns="45700" anchor="t" anchorCtr="0">
            <a:normAutofit/>
          </a:bodyPr>
          <a:lstStyle/>
          <a:p>
            <a:pPr marL="342900" lvl="0" indent="-342900" algn="r" rtl="1">
              <a:spcBef>
                <a:spcPts val="0"/>
              </a:spcBef>
              <a:spcAft>
                <a:spcPts val="0"/>
              </a:spcAft>
              <a:buSzPts val="1800"/>
              <a:buChar char="🠶"/>
            </a:pPr>
            <a:r>
              <a:rPr lang="ar-SA" b="1" dirty="0"/>
              <a:t>يحدد موعد قطف ثمار الزيتون للكبيس، تبعًا لحجم الثمار </a:t>
            </a:r>
            <a:r>
              <a:rPr lang="ar-SA" b="1" dirty="0" smtClean="0"/>
              <a:t>ولونها.</a:t>
            </a:r>
            <a:endParaRPr dirty="0"/>
          </a:p>
          <a:p>
            <a:pPr marL="342900" lvl="0" indent="-228600" algn="ctr" rtl="1">
              <a:spcBef>
                <a:spcPts val="1000"/>
              </a:spcBef>
              <a:spcAft>
                <a:spcPts val="0"/>
              </a:spcAft>
              <a:buSzPts val="1800"/>
              <a:buNone/>
            </a:pPr>
            <a:endParaRPr dirty="0">
              <a:latin typeface="Arial Black"/>
              <a:ea typeface="Arial Black"/>
              <a:cs typeface="Arial Black"/>
              <a:sym typeface="Arial Black"/>
            </a:endParaRPr>
          </a:p>
          <a:p>
            <a:pPr marL="342900" lvl="0" indent="-342900" algn="ctr" rtl="1">
              <a:spcBef>
                <a:spcPts val="1000"/>
              </a:spcBef>
              <a:spcAft>
                <a:spcPts val="0"/>
              </a:spcAft>
              <a:buSzPts val="2000"/>
              <a:buChar char="🠶"/>
            </a:pPr>
            <a:r>
              <a:rPr lang="ar-SA" sz="2000" b="1" dirty="0">
                <a:solidFill>
                  <a:schemeClr val="accent1"/>
                </a:solidFill>
              </a:rPr>
              <a:t>المواد والأدوات التي تُستعمل في كبس الزيتون</a:t>
            </a:r>
            <a:endParaRPr sz="2000" b="1" dirty="0">
              <a:solidFill>
                <a:schemeClr val="accent1"/>
              </a:solidFill>
            </a:endParaRPr>
          </a:p>
          <a:p>
            <a:pPr marL="342900" lvl="0" indent="-228600" algn="r" rtl="1">
              <a:spcBef>
                <a:spcPts val="1000"/>
              </a:spcBef>
              <a:spcAft>
                <a:spcPts val="0"/>
              </a:spcAft>
              <a:buSzPts val="1800"/>
              <a:buNone/>
            </a:pPr>
            <a:endParaRPr dirty="0"/>
          </a:p>
        </p:txBody>
      </p:sp>
      <p:pic>
        <p:nvPicPr>
          <p:cNvPr id="245" name="Google Shape;245;p11" descr="Nafplion"/>
          <p:cNvPicPr preferRelativeResize="0"/>
          <p:nvPr/>
        </p:nvPicPr>
        <p:blipFill rotWithShape="1">
          <a:blip r:embed="rId4">
            <a:alphaModFix/>
          </a:blip>
          <a:srcRect/>
          <a:stretch/>
        </p:blipFill>
        <p:spPr>
          <a:xfrm>
            <a:off x="10614411" y="3428999"/>
            <a:ext cx="1519206" cy="1261986"/>
          </a:xfrm>
          <a:prstGeom prst="rect">
            <a:avLst/>
          </a:prstGeom>
          <a:noFill/>
          <a:ln>
            <a:noFill/>
          </a:ln>
          <a:effectLst>
            <a:outerShdw blurRad="190500" algn="tl" rotWithShape="0">
              <a:srgbClr val="000000">
                <a:alpha val="69803"/>
              </a:srgbClr>
            </a:outerShdw>
          </a:effectLst>
        </p:spPr>
      </p:pic>
      <p:pic>
        <p:nvPicPr>
          <p:cNvPr id="246" name="Google Shape;246;p11" descr="j0088344"/>
          <p:cNvPicPr preferRelativeResize="0"/>
          <p:nvPr/>
        </p:nvPicPr>
        <p:blipFill rotWithShape="1">
          <a:blip r:embed="rId5">
            <a:alphaModFix/>
          </a:blip>
          <a:srcRect/>
          <a:stretch/>
        </p:blipFill>
        <p:spPr>
          <a:xfrm>
            <a:off x="8886398" y="3347357"/>
            <a:ext cx="1423530" cy="1216931"/>
          </a:xfrm>
          <a:prstGeom prst="rect">
            <a:avLst/>
          </a:prstGeom>
          <a:noFill/>
          <a:ln>
            <a:noFill/>
          </a:ln>
          <a:effectLst>
            <a:outerShdw blurRad="190500" algn="tl" rotWithShape="0">
              <a:srgbClr val="000000">
                <a:alpha val="69803"/>
              </a:srgbClr>
            </a:outerShdw>
          </a:effectLst>
        </p:spPr>
      </p:pic>
      <p:pic>
        <p:nvPicPr>
          <p:cNvPr id="247" name="Google Shape;247;p11" descr="Salt%20Shaker"/>
          <p:cNvPicPr preferRelativeResize="0"/>
          <p:nvPr/>
        </p:nvPicPr>
        <p:blipFill rotWithShape="1">
          <a:blip r:embed="rId6">
            <a:alphaModFix/>
          </a:blip>
          <a:srcRect/>
          <a:stretch/>
        </p:blipFill>
        <p:spPr>
          <a:xfrm>
            <a:off x="7061720" y="3422498"/>
            <a:ext cx="1380998" cy="1274988"/>
          </a:xfrm>
          <a:prstGeom prst="rect">
            <a:avLst/>
          </a:prstGeom>
          <a:noFill/>
          <a:ln>
            <a:noFill/>
          </a:ln>
          <a:effectLst>
            <a:outerShdw blurRad="190500" algn="tl" rotWithShape="0">
              <a:srgbClr val="000000">
                <a:alpha val="69803"/>
              </a:srgbClr>
            </a:outerShdw>
          </a:effectLst>
        </p:spPr>
      </p:pic>
      <p:graphicFrame>
        <p:nvGraphicFramePr>
          <p:cNvPr id="248" name="Google Shape;248;p11"/>
          <p:cNvGraphicFramePr/>
          <p:nvPr/>
        </p:nvGraphicFramePr>
        <p:xfrm>
          <a:off x="5162260" y="3369958"/>
          <a:ext cx="1455780" cy="1297213"/>
        </p:xfrm>
        <a:graphic>
          <a:graphicData uri="http://schemas.openxmlformats.org/presentationml/2006/ole">
            <mc:AlternateContent xmlns:mc="http://schemas.openxmlformats.org/markup-compatibility/2006">
              <mc:Choice xmlns:v="urn:schemas-microsoft-com:vml" Requires="v">
                <p:oleObj spid="_x0000_s1041" r:id="rId7" imgW="1455780" imgH="1297213" progId="">
                  <p:embed/>
                </p:oleObj>
              </mc:Choice>
              <mc:Fallback>
                <p:oleObj r:id="rId7" imgW="1455780" imgH="1297213" progId="">
                  <p:embed/>
                  <p:pic>
                    <p:nvPicPr>
                      <p:cNvPr id="248" name="Google Shape;248;p11"/>
                      <p:cNvPicPr preferRelativeResize="0"/>
                      <p:nvPr/>
                    </p:nvPicPr>
                    <p:blipFill rotWithShape="1">
                      <a:blip r:embed="rId8">
                        <a:alphaModFix/>
                      </a:blip>
                      <a:srcRect r="11110" b="29463"/>
                      <a:stretch/>
                    </p:blipFill>
                    <p:spPr>
                      <a:xfrm>
                        <a:off x="5162260" y="3369958"/>
                        <a:ext cx="1455780" cy="1297213"/>
                      </a:xfrm>
                      <a:prstGeom prst="rect">
                        <a:avLst/>
                      </a:prstGeom>
                      <a:noFill/>
                      <a:ln>
                        <a:noFill/>
                      </a:ln>
                    </p:spPr>
                  </p:pic>
                </p:oleObj>
              </mc:Fallback>
            </mc:AlternateContent>
          </a:graphicData>
        </a:graphic>
      </p:graphicFrame>
      <p:pic>
        <p:nvPicPr>
          <p:cNvPr id="249" name="Google Shape;249;p11"/>
          <p:cNvPicPr preferRelativeResize="0"/>
          <p:nvPr/>
        </p:nvPicPr>
        <p:blipFill rotWithShape="1">
          <a:blip r:embed="rId9">
            <a:alphaModFix/>
          </a:blip>
          <a:srcRect/>
          <a:stretch/>
        </p:blipFill>
        <p:spPr>
          <a:xfrm>
            <a:off x="3714560" y="3445856"/>
            <a:ext cx="1070945" cy="1266935"/>
          </a:xfrm>
          <a:prstGeom prst="rect">
            <a:avLst/>
          </a:prstGeom>
          <a:noFill/>
          <a:ln>
            <a:noFill/>
          </a:ln>
          <a:effectLst>
            <a:outerShdw blurRad="190500" algn="tl" rotWithShape="0">
              <a:srgbClr val="000000">
                <a:alpha val="69803"/>
              </a:srgbClr>
            </a:outerShdw>
          </a:effectLst>
        </p:spPr>
      </p:pic>
      <p:pic>
        <p:nvPicPr>
          <p:cNvPr id="250" name="Google Shape;250;p11" descr="how-olive-oil-works-3"/>
          <p:cNvPicPr preferRelativeResize="0"/>
          <p:nvPr/>
        </p:nvPicPr>
        <p:blipFill rotWithShape="1">
          <a:blip r:embed="rId10">
            <a:alphaModFix/>
          </a:blip>
          <a:srcRect/>
          <a:stretch/>
        </p:blipFill>
        <p:spPr>
          <a:xfrm>
            <a:off x="2051454" y="3461164"/>
            <a:ext cx="1286352" cy="1236321"/>
          </a:xfrm>
          <a:prstGeom prst="rect">
            <a:avLst/>
          </a:prstGeom>
          <a:noFill/>
          <a:ln>
            <a:noFill/>
          </a:ln>
        </p:spPr>
      </p:pic>
      <p:pic>
        <p:nvPicPr>
          <p:cNvPr id="251" name="Google Shape;251;p11" descr="jar3">
            <a:hlinkClick r:id="rId11"/>
          </p:cNvPr>
          <p:cNvPicPr preferRelativeResize="0"/>
          <p:nvPr/>
        </p:nvPicPr>
        <p:blipFill rotWithShape="1">
          <a:blip r:embed="rId12">
            <a:alphaModFix/>
          </a:blip>
          <a:srcRect/>
          <a:stretch/>
        </p:blipFill>
        <p:spPr>
          <a:xfrm>
            <a:off x="472463" y="3436396"/>
            <a:ext cx="1063140" cy="1285853"/>
          </a:xfrm>
          <a:prstGeom prst="rect">
            <a:avLst/>
          </a:prstGeom>
          <a:noFill/>
          <a:ln>
            <a:noFill/>
          </a:ln>
        </p:spPr>
      </p:pic>
      <p:sp>
        <p:nvSpPr>
          <p:cNvPr id="252" name="Google Shape;252;p11"/>
          <p:cNvSpPr/>
          <p:nvPr/>
        </p:nvSpPr>
        <p:spPr>
          <a:xfrm>
            <a:off x="10974471" y="4851056"/>
            <a:ext cx="1079776" cy="661307"/>
          </a:xfrm>
          <a:prstGeom prst="roundRect">
            <a:avLst>
              <a:gd name="adj" fmla="val 16667"/>
            </a:avLst>
          </a:prstGeom>
          <a:solidFill>
            <a:schemeClr val="lt1"/>
          </a:solidFill>
          <a:ln w="15875"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SA" sz="2800" b="1" i="0" u="none" strike="noStrike" cap="none" dirty="0">
                <a:solidFill>
                  <a:schemeClr val="dk1"/>
                </a:solidFill>
                <a:latin typeface="Century Gothic"/>
                <a:ea typeface="Century Gothic"/>
                <a:cs typeface="Century Gothic"/>
                <a:sym typeface="Century Gothic"/>
              </a:rPr>
              <a:t>زيتون</a:t>
            </a:r>
            <a:r>
              <a:rPr lang="ar-SA" sz="1800" b="0" i="0" u="none" strike="noStrike" cap="none" dirty="0">
                <a:solidFill>
                  <a:schemeClr val="dk1"/>
                </a:solidFill>
                <a:latin typeface="Century Gothic"/>
                <a:ea typeface="Century Gothic"/>
                <a:cs typeface="Century Gothic"/>
                <a:sym typeface="Century Gothic"/>
              </a:rPr>
              <a:t> </a:t>
            </a:r>
            <a:endParaRPr sz="1800" b="0" i="0" u="none" strike="noStrike" cap="none" dirty="0">
              <a:solidFill>
                <a:schemeClr val="dk1"/>
              </a:solidFill>
              <a:latin typeface="Century Gothic"/>
              <a:ea typeface="Century Gothic"/>
              <a:cs typeface="Century Gothic"/>
              <a:sym typeface="Century Gothic"/>
            </a:endParaRPr>
          </a:p>
        </p:txBody>
      </p:sp>
      <p:sp>
        <p:nvSpPr>
          <p:cNvPr id="253" name="Google Shape;253;p11"/>
          <p:cNvSpPr/>
          <p:nvPr/>
        </p:nvSpPr>
        <p:spPr>
          <a:xfrm>
            <a:off x="7144695" y="4845482"/>
            <a:ext cx="1079776" cy="661307"/>
          </a:xfrm>
          <a:prstGeom prst="roundRect">
            <a:avLst>
              <a:gd name="adj" fmla="val 16667"/>
            </a:avLst>
          </a:prstGeom>
          <a:solidFill>
            <a:schemeClr val="lt1"/>
          </a:solidFill>
          <a:ln w="15875"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SA" sz="2800" b="1" i="0" u="none" strike="noStrike" cap="none" dirty="0">
                <a:solidFill>
                  <a:schemeClr val="dk1"/>
                </a:solidFill>
                <a:latin typeface="Century Gothic"/>
                <a:ea typeface="Century Gothic"/>
                <a:cs typeface="Century Gothic"/>
                <a:sym typeface="Century Gothic"/>
              </a:rPr>
              <a:t>ملح</a:t>
            </a:r>
            <a:r>
              <a:rPr lang="ar-SA" sz="1800" b="0" i="0" u="none" strike="noStrike" cap="none" dirty="0">
                <a:solidFill>
                  <a:schemeClr val="dk1"/>
                </a:solidFill>
                <a:latin typeface="Century Gothic"/>
                <a:ea typeface="Century Gothic"/>
                <a:cs typeface="Century Gothic"/>
                <a:sym typeface="Century Gothic"/>
              </a:rPr>
              <a:t> </a:t>
            </a:r>
            <a:endParaRPr sz="1800" b="0" i="0" u="none" strike="noStrike" cap="none" dirty="0">
              <a:solidFill>
                <a:schemeClr val="dk1"/>
              </a:solidFill>
              <a:latin typeface="Century Gothic"/>
              <a:ea typeface="Century Gothic"/>
              <a:cs typeface="Century Gothic"/>
              <a:sym typeface="Century Gothic"/>
            </a:endParaRPr>
          </a:p>
        </p:txBody>
      </p:sp>
      <p:sp>
        <p:nvSpPr>
          <p:cNvPr id="254" name="Google Shape;254;p11"/>
          <p:cNvSpPr/>
          <p:nvPr/>
        </p:nvSpPr>
        <p:spPr>
          <a:xfrm>
            <a:off x="9025301" y="4845482"/>
            <a:ext cx="1079776" cy="661307"/>
          </a:xfrm>
          <a:prstGeom prst="roundRect">
            <a:avLst>
              <a:gd name="adj" fmla="val 16667"/>
            </a:avLst>
          </a:prstGeom>
          <a:solidFill>
            <a:schemeClr val="lt1"/>
          </a:solidFill>
          <a:ln w="15875"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SA" sz="2800" b="1" i="0" u="none" strike="noStrike" cap="none" dirty="0">
                <a:solidFill>
                  <a:schemeClr val="dk1"/>
                </a:solidFill>
                <a:latin typeface="Century Gothic"/>
                <a:ea typeface="Century Gothic"/>
                <a:cs typeface="Century Gothic"/>
                <a:sym typeface="Century Gothic"/>
              </a:rPr>
              <a:t>ليمون</a:t>
            </a:r>
            <a:r>
              <a:rPr lang="ar-SA" sz="1800" b="0" i="0" u="none" strike="noStrike" cap="none" dirty="0">
                <a:solidFill>
                  <a:schemeClr val="dk1"/>
                </a:solidFill>
                <a:latin typeface="Century Gothic"/>
                <a:ea typeface="Century Gothic"/>
                <a:cs typeface="Century Gothic"/>
                <a:sym typeface="Century Gothic"/>
              </a:rPr>
              <a:t> </a:t>
            </a:r>
            <a:endParaRPr sz="1800" b="0" i="0" u="none" strike="noStrike" cap="none" dirty="0">
              <a:solidFill>
                <a:schemeClr val="dk1"/>
              </a:solidFill>
              <a:latin typeface="Century Gothic"/>
              <a:ea typeface="Century Gothic"/>
              <a:cs typeface="Century Gothic"/>
              <a:sym typeface="Century Gothic"/>
            </a:endParaRPr>
          </a:p>
        </p:txBody>
      </p:sp>
      <p:sp>
        <p:nvSpPr>
          <p:cNvPr id="255" name="Google Shape;255;p11"/>
          <p:cNvSpPr/>
          <p:nvPr/>
        </p:nvSpPr>
        <p:spPr>
          <a:xfrm>
            <a:off x="3732860" y="4845482"/>
            <a:ext cx="1079776" cy="661307"/>
          </a:xfrm>
          <a:prstGeom prst="roundRect">
            <a:avLst>
              <a:gd name="adj" fmla="val 16667"/>
            </a:avLst>
          </a:prstGeom>
          <a:solidFill>
            <a:schemeClr val="lt1"/>
          </a:solidFill>
          <a:ln w="15875"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SA" sz="2800" b="1" i="0" u="none" strike="noStrike" cap="none" dirty="0">
                <a:solidFill>
                  <a:schemeClr val="dk1"/>
                </a:solidFill>
                <a:latin typeface="Century Gothic"/>
                <a:ea typeface="Century Gothic"/>
                <a:cs typeface="Century Gothic"/>
                <a:sym typeface="Century Gothic"/>
              </a:rPr>
              <a:t>ماء</a:t>
            </a:r>
            <a:r>
              <a:rPr lang="ar-SA" sz="1800" b="0" i="0" u="none" strike="noStrike" cap="none" dirty="0">
                <a:solidFill>
                  <a:schemeClr val="dk1"/>
                </a:solidFill>
                <a:latin typeface="Century Gothic"/>
                <a:ea typeface="Century Gothic"/>
                <a:cs typeface="Century Gothic"/>
                <a:sym typeface="Century Gothic"/>
              </a:rPr>
              <a:t> </a:t>
            </a:r>
            <a:endParaRPr sz="1800" b="0" i="0" u="none" strike="noStrike" cap="none" dirty="0">
              <a:solidFill>
                <a:schemeClr val="dk1"/>
              </a:solidFill>
              <a:latin typeface="Century Gothic"/>
              <a:ea typeface="Century Gothic"/>
              <a:cs typeface="Century Gothic"/>
              <a:sym typeface="Century Gothic"/>
            </a:endParaRPr>
          </a:p>
        </p:txBody>
      </p:sp>
      <p:sp>
        <p:nvSpPr>
          <p:cNvPr id="256" name="Google Shape;256;p11"/>
          <p:cNvSpPr/>
          <p:nvPr/>
        </p:nvSpPr>
        <p:spPr>
          <a:xfrm>
            <a:off x="5350262" y="4845482"/>
            <a:ext cx="1079776" cy="661307"/>
          </a:xfrm>
          <a:prstGeom prst="roundRect">
            <a:avLst>
              <a:gd name="adj" fmla="val 16667"/>
            </a:avLst>
          </a:prstGeom>
          <a:solidFill>
            <a:schemeClr val="lt1"/>
          </a:solidFill>
          <a:ln w="15875"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SA" sz="3200" b="1" i="0" u="none" strike="noStrike" cap="none" dirty="0">
                <a:solidFill>
                  <a:schemeClr val="dk1"/>
                </a:solidFill>
                <a:latin typeface="Century Gothic"/>
                <a:ea typeface="Century Gothic"/>
                <a:cs typeface="Century Gothic"/>
                <a:sym typeface="Century Gothic"/>
              </a:rPr>
              <a:t>فلفل</a:t>
            </a:r>
            <a:endParaRPr sz="3200" b="1" i="0" u="none" strike="noStrike" cap="none" dirty="0">
              <a:solidFill>
                <a:schemeClr val="dk1"/>
              </a:solidFill>
              <a:latin typeface="Century Gothic"/>
              <a:ea typeface="Century Gothic"/>
              <a:cs typeface="Century Gothic"/>
              <a:sym typeface="Century Gothic"/>
            </a:endParaRPr>
          </a:p>
        </p:txBody>
      </p:sp>
      <p:sp>
        <p:nvSpPr>
          <p:cNvPr id="257" name="Google Shape;257;p11"/>
          <p:cNvSpPr/>
          <p:nvPr/>
        </p:nvSpPr>
        <p:spPr>
          <a:xfrm>
            <a:off x="483109" y="4845482"/>
            <a:ext cx="1199187" cy="661307"/>
          </a:xfrm>
          <a:prstGeom prst="roundRect">
            <a:avLst>
              <a:gd name="adj" fmla="val 16667"/>
            </a:avLst>
          </a:prstGeom>
          <a:solidFill>
            <a:schemeClr val="lt1"/>
          </a:solidFill>
          <a:ln w="15875"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SA" sz="2800" b="1" i="0" u="none" strike="noStrike" cap="none" dirty="0">
                <a:solidFill>
                  <a:schemeClr val="dk1"/>
                </a:solidFill>
                <a:latin typeface="Century Gothic"/>
                <a:ea typeface="Century Gothic"/>
                <a:cs typeface="Century Gothic"/>
                <a:sym typeface="Century Gothic"/>
              </a:rPr>
              <a:t>مرطبان</a:t>
            </a:r>
            <a:r>
              <a:rPr lang="ar-SA" sz="1800" b="0" i="0" u="none" strike="noStrike" cap="none" dirty="0">
                <a:solidFill>
                  <a:schemeClr val="dk1"/>
                </a:solidFill>
                <a:latin typeface="Century Gothic"/>
                <a:ea typeface="Century Gothic"/>
                <a:cs typeface="Century Gothic"/>
                <a:sym typeface="Century Gothic"/>
              </a:rPr>
              <a:t> </a:t>
            </a:r>
            <a:endParaRPr sz="1800" b="0" i="0" u="none" strike="noStrike" cap="none" dirty="0">
              <a:solidFill>
                <a:schemeClr val="dk1"/>
              </a:solidFill>
              <a:latin typeface="Century Gothic"/>
              <a:ea typeface="Century Gothic"/>
              <a:cs typeface="Century Gothic"/>
              <a:sym typeface="Century Gothic"/>
            </a:endParaRPr>
          </a:p>
        </p:txBody>
      </p:sp>
      <p:sp>
        <p:nvSpPr>
          <p:cNvPr id="258" name="Google Shape;258;p11"/>
          <p:cNvSpPr/>
          <p:nvPr/>
        </p:nvSpPr>
        <p:spPr>
          <a:xfrm>
            <a:off x="2008204" y="4845482"/>
            <a:ext cx="1187029" cy="661307"/>
          </a:xfrm>
          <a:prstGeom prst="roundRect">
            <a:avLst>
              <a:gd name="adj" fmla="val 16667"/>
            </a:avLst>
          </a:prstGeom>
          <a:solidFill>
            <a:schemeClr val="lt1"/>
          </a:solidFill>
          <a:ln w="15875" cap="rnd" cmpd="sng">
            <a:solidFill>
              <a:schemeClr val="accent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ar-SA" sz="2800" b="1" i="0" u="none" strike="noStrike" cap="none" dirty="0">
                <a:solidFill>
                  <a:schemeClr val="dk1"/>
                </a:solidFill>
                <a:latin typeface="Century Gothic"/>
                <a:ea typeface="Century Gothic"/>
                <a:cs typeface="Century Gothic"/>
                <a:sym typeface="Century Gothic"/>
              </a:rPr>
              <a:t>زيت زيتون </a:t>
            </a:r>
            <a:endParaRPr sz="2800" b="1" i="0" u="none" strike="noStrike" cap="none" dirty="0">
              <a:solidFill>
                <a:schemeClr val="dk1"/>
              </a:solidFill>
              <a:latin typeface="Century Gothic"/>
              <a:ea typeface="Century Gothic"/>
              <a:cs typeface="Century Gothic"/>
              <a:sym typeface="Century Gothic"/>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12"/>
          <p:cNvPicPr preferRelativeResize="0">
            <a:picLocks noGrp="1"/>
          </p:cNvPicPr>
          <p:nvPr>
            <p:ph type="body" idx="1"/>
          </p:nvPr>
        </p:nvPicPr>
        <p:blipFill rotWithShape="1">
          <a:blip r:embed="rId3">
            <a:alphaModFix/>
          </a:blip>
          <a:srcRect/>
          <a:stretch/>
        </p:blipFill>
        <p:spPr>
          <a:xfrm>
            <a:off x="1820636" y="277585"/>
            <a:ext cx="3066319" cy="2726872"/>
          </a:xfrm>
          <a:prstGeom prst="rect">
            <a:avLst/>
          </a:prstGeom>
          <a:noFill/>
          <a:ln>
            <a:noFill/>
          </a:ln>
          <a:effectLst>
            <a:outerShdw blurRad="190500" algn="tl" rotWithShape="0">
              <a:srgbClr val="000000">
                <a:alpha val="69803"/>
              </a:srgbClr>
            </a:outerShdw>
          </a:effectLst>
        </p:spPr>
      </p:pic>
      <p:pic>
        <p:nvPicPr>
          <p:cNvPr id="264" name="Google Shape;264;p12"/>
          <p:cNvPicPr preferRelativeResize="0"/>
          <p:nvPr/>
        </p:nvPicPr>
        <p:blipFill rotWithShape="1">
          <a:blip r:embed="rId4">
            <a:alphaModFix/>
          </a:blip>
          <a:srcRect/>
          <a:stretch/>
        </p:blipFill>
        <p:spPr>
          <a:xfrm>
            <a:off x="8156121" y="277585"/>
            <a:ext cx="3066319" cy="2726872"/>
          </a:xfrm>
          <a:prstGeom prst="rect">
            <a:avLst/>
          </a:prstGeom>
          <a:noFill/>
          <a:ln>
            <a:noFill/>
          </a:ln>
          <a:effectLst>
            <a:outerShdw blurRad="190500" algn="tl" rotWithShape="0">
              <a:srgbClr val="000000">
                <a:alpha val="69803"/>
              </a:srgbClr>
            </a:outerShdw>
          </a:effectLst>
        </p:spPr>
      </p:pic>
      <p:pic>
        <p:nvPicPr>
          <p:cNvPr id="265" name="Google Shape;265;p12" descr="الزراعة: 170 ألف طن كميات ثمار الزيتون المتوقعة للموسم الحالي"/>
          <p:cNvPicPr preferRelativeResize="0"/>
          <p:nvPr/>
        </p:nvPicPr>
        <p:blipFill rotWithShape="1">
          <a:blip r:embed="rId5">
            <a:alphaModFix/>
          </a:blip>
          <a:srcRect/>
          <a:stretch/>
        </p:blipFill>
        <p:spPr>
          <a:xfrm>
            <a:off x="1820635" y="3918857"/>
            <a:ext cx="3066319" cy="2726872"/>
          </a:xfrm>
          <a:prstGeom prst="rect">
            <a:avLst/>
          </a:prstGeom>
          <a:noFill/>
          <a:ln>
            <a:noFill/>
          </a:ln>
          <a:effectLst>
            <a:outerShdw blurRad="190500" algn="tl" rotWithShape="0">
              <a:srgbClr val="000000">
                <a:alpha val="69803"/>
              </a:srgbClr>
            </a:outerShdw>
          </a:effectLst>
        </p:spPr>
      </p:pic>
      <p:pic>
        <p:nvPicPr>
          <p:cNvPr id="266" name="Google Shape;266;p12" descr="نقطة... وأول السطر - خبير: موسم زيت الزيتون هذا العام هو الأسوأ منذ 11 عاماً"/>
          <p:cNvPicPr preferRelativeResize="0"/>
          <p:nvPr/>
        </p:nvPicPr>
        <p:blipFill rotWithShape="1">
          <a:blip r:embed="rId6">
            <a:alphaModFix/>
          </a:blip>
          <a:srcRect/>
          <a:stretch/>
        </p:blipFill>
        <p:spPr>
          <a:xfrm>
            <a:off x="8156120" y="3747407"/>
            <a:ext cx="3066319" cy="2759530"/>
          </a:xfrm>
          <a:prstGeom prst="rect">
            <a:avLst/>
          </a:prstGeom>
          <a:noFill/>
          <a:ln>
            <a:noFill/>
          </a:ln>
        </p:spPr>
      </p:pic>
    </p:spTree>
  </p:cSld>
  <p:clrMapOvr>
    <a:masterClrMapping/>
  </p:clrMapOvr>
</p:sld>
</file>

<file path=ppt/theme/theme1.xml><?xml version="1.0" encoding="utf-8"?>
<a:theme xmlns:a="http://schemas.openxmlformats.org/drawingml/2006/main" name="עשן מתפתל">
  <a:themeElements>
    <a:clrScheme name="Wisp">
      <a:dk1>
        <a:srgbClr val="000000"/>
      </a:dk1>
      <a:lt1>
        <a:srgbClr val="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TotalTime>
  <Words>430</Words>
  <Application>Microsoft Office PowerPoint</Application>
  <PresentationFormat>מסך רחב</PresentationFormat>
  <Paragraphs>33</Paragraphs>
  <Slides>12</Slides>
  <Notes>12</Notes>
  <HiddenSlides>0</HiddenSlides>
  <MMClips>0</MMClips>
  <ScaleCrop>false</ScaleCrop>
  <HeadingPairs>
    <vt:vector size="8" baseType="variant">
      <vt:variant>
        <vt:lpstr>גופנים בשימוש</vt:lpstr>
      </vt:variant>
      <vt:variant>
        <vt:i4>4</vt:i4>
      </vt:variant>
      <vt:variant>
        <vt:lpstr>ערכת נושא</vt:lpstr>
      </vt:variant>
      <vt:variant>
        <vt:i4>1</vt:i4>
      </vt:variant>
      <vt:variant>
        <vt:lpstr>שרתי OLE מוטבעים</vt:lpstr>
      </vt:variant>
      <vt:variant>
        <vt:i4>0</vt:i4>
      </vt:variant>
      <vt:variant>
        <vt:lpstr>כותרות שקופיות</vt:lpstr>
      </vt:variant>
      <vt:variant>
        <vt:i4>12</vt:i4>
      </vt:variant>
    </vt:vector>
  </HeadingPairs>
  <TitlesOfParts>
    <vt:vector size="17" baseType="lpstr">
      <vt:lpstr>Arial</vt:lpstr>
      <vt:lpstr>Arial Black</vt:lpstr>
      <vt:lpstr>Century Gothic</vt:lpstr>
      <vt:lpstr>Noto Sans Symbols</vt:lpstr>
      <vt:lpstr>עשן מתפתל</vt:lpstr>
      <vt:lpstr>מצגת של PowerPoint</vt:lpstr>
      <vt:lpstr>الزيتون </vt:lpstr>
      <vt:lpstr>اقسام شجرة الزيتون </vt:lpstr>
      <vt:lpstr>موسم القطف</vt:lpstr>
      <vt:lpstr>هيا لنتعرف على طرق قطف الزيتون </vt:lpstr>
      <vt:lpstr>1. القطف اليدوي:</vt:lpstr>
      <vt:lpstr>2. القطف باستعمال العصى :</vt:lpstr>
      <vt:lpstr>3. القطف الآلي :</vt:lpstr>
      <vt:lpstr>4. القطف الكيماوي :  </vt:lpstr>
      <vt:lpstr>قطف الزيتون للعصير:</vt:lpstr>
      <vt:lpstr>قطف الزيتون للكبيس:</vt:lpstr>
      <vt:lpstr>מצגת של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15</cp:revision>
  <dcterms:created xsi:type="dcterms:W3CDTF">2021-10-18T06:16:57Z</dcterms:created>
  <dcterms:modified xsi:type="dcterms:W3CDTF">2021-11-06T08:59:45Z</dcterms:modified>
</cp:coreProperties>
</file>